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4.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5.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6.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7.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8.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6" r:id="rId4"/>
  </p:sldMasterIdLst>
  <p:notesMasterIdLst>
    <p:notesMasterId r:id="rId29"/>
  </p:notesMasterIdLst>
  <p:handoutMasterIdLst>
    <p:handoutMasterId r:id="rId30"/>
  </p:handoutMasterIdLst>
  <p:sldIdLst>
    <p:sldId id="270" r:id="rId5"/>
    <p:sldId id="723" r:id="rId6"/>
    <p:sldId id="261" r:id="rId7"/>
    <p:sldId id="747" r:id="rId8"/>
    <p:sldId id="753" r:id="rId9"/>
    <p:sldId id="768" r:id="rId10"/>
    <p:sldId id="755" r:id="rId11"/>
    <p:sldId id="769" r:id="rId12"/>
    <p:sldId id="754" r:id="rId13"/>
    <p:sldId id="756" r:id="rId14"/>
    <p:sldId id="757" r:id="rId15"/>
    <p:sldId id="758" r:id="rId16"/>
    <p:sldId id="749" r:id="rId17"/>
    <p:sldId id="744" r:id="rId18"/>
    <p:sldId id="759" r:id="rId19"/>
    <p:sldId id="750" r:id="rId20"/>
    <p:sldId id="760" r:id="rId21"/>
    <p:sldId id="752" r:id="rId22"/>
    <p:sldId id="763" r:id="rId23"/>
    <p:sldId id="727" r:id="rId24"/>
    <p:sldId id="764" r:id="rId25"/>
    <p:sldId id="765" r:id="rId26"/>
    <p:sldId id="766" r:id="rId27"/>
    <p:sldId id="72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E6E6E6"/>
    <a:srgbClr val="1C1E26"/>
    <a:srgbClr val="303342"/>
    <a:srgbClr val="485F74"/>
    <a:srgbClr val="354655"/>
    <a:srgbClr val="C80000"/>
    <a:srgbClr val="85B31F"/>
    <a:srgbClr val="3C4052"/>
    <a:srgbClr val="D8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C65149-BBE4-4FCA-9F82-C1CE7C9B046E}" v="107" dt="2023-06-29T16:09:04.0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584" autoAdjust="0"/>
  </p:normalViewPr>
  <p:slideViewPr>
    <p:cSldViewPr snapToGrid="0">
      <p:cViewPr varScale="1">
        <p:scale>
          <a:sx n="85" d="100"/>
          <a:sy n="85" d="100"/>
        </p:scale>
        <p:origin x="547" y="62"/>
      </p:cViewPr>
      <p:guideLst>
        <p:guide orient="horz" pos="2160"/>
        <p:guide pos="3840"/>
      </p:guideLst>
    </p:cSldViewPr>
  </p:slideViewPr>
  <p:outlineViewPr>
    <p:cViewPr>
      <p:scale>
        <a:sx n="75" d="100"/>
        <a:sy n="75" d="100"/>
      </p:scale>
      <p:origin x="0" y="0"/>
    </p:cViewPr>
  </p:outlineViewPr>
  <p:notesTextViewPr>
    <p:cViewPr>
      <p:scale>
        <a:sx n="3" d="2"/>
        <a:sy n="3" d="2"/>
      </p:scale>
      <p:origin x="0" y="0"/>
    </p:cViewPr>
  </p:notesTextViewPr>
  <p:sorterViewPr>
    <p:cViewPr varScale="1">
      <p:scale>
        <a:sx n="1" d="1"/>
        <a:sy n="1" d="1"/>
      </p:scale>
      <p:origin x="0" y="-144264"/>
    </p:cViewPr>
  </p:sorter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0.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4.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421010-3731-422F-8CF1-CD47B2D7C9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2656080-143A-4905-932A-5C7754887A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920ABC-E11D-42B4-A428-76B2C5BC0052}" type="datetimeFigureOut">
              <a:rPr lang="en-US" smtClean="0"/>
              <a:t>6/30/2023</a:t>
            </a:fld>
            <a:endParaRPr lang="en-US" dirty="0"/>
          </a:p>
        </p:txBody>
      </p:sp>
      <p:sp>
        <p:nvSpPr>
          <p:cNvPr id="4" name="Footer Placeholder 3">
            <a:extLst>
              <a:ext uri="{FF2B5EF4-FFF2-40B4-BE49-F238E27FC236}">
                <a16:creationId xmlns:a16="http://schemas.microsoft.com/office/drawing/2014/main" id="{96359276-DB8D-43B4-8029-4A695209B9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E29EE0F-113C-45AB-9877-4A16FFA6A9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DB89D3-056A-4F4C-8125-EA7126289545}" type="slidenum">
              <a:rPr lang="en-US" smtClean="0"/>
              <a:t>‹#›</a:t>
            </a:fld>
            <a:endParaRPr lang="en-US" dirty="0"/>
          </a:p>
        </p:txBody>
      </p:sp>
    </p:spTree>
    <p:extLst>
      <p:ext uri="{BB962C8B-B14F-4D97-AF65-F5344CB8AC3E}">
        <p14:creationId xmlns:p14="http://schemas.microsoft.com/office/powerpoint/2010/main" val="32318278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EED04-A4F0-49ED-B42E-211B56474E8D}" type="datetimeFigureOut">
              <a:rPr lang="en-US" smtClean="0"/>
              <a:t>6/30/2023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20CB7-DCA5-4E5B-97F1-300CDD8D2AAB}" type="slidenum">
              <a:rPr lang="en-US" smtClean="0"/>
              <a:t>‹#›</a:t>
            </a:fld>
            <a:endParaRPr lang="en-US" dirty="0"/>
          </a:p>
        </p:txBody>
      </p:sp>
    </p:spTree>
    <p:extLst>
      <p:ext uri="{BB962C8B-B14F-4D97-AF65-F5344CB8AC3E}">
        <p14:creationId xmlns:p14="http://schemas.microsoft.com/office/powerpoint/2010/main" val="3267183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a:t>
            </a:fld>
            <a:endParaRPr lang="en-US" dirty="0"/>
          </a:p>
        </p:txBody>
      </p:sp>
    </p:spTree>
    <p:extLst>
      <p:ext uri="{BB962C8B-B14F-4D97-AF65-F5344CB8AC3E}">
        <p14:creationId xmlns:p14="http://schemas.microsoft.com/office/powerpoint/2010/main" val="2419457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10</a:t>
            </a:fld>
            <a:endParaRPr lang="en-US" dirty="0"/>
          </a:p>
        </p:txBody>
      </p:sp>
    </p:spTree>
    <p:extLst>
      <p:ext uri="{BB962C8B-B14F-4D97-AF65-F5344CB8AC3E}">
        <p14:creationId xmlns:p14="http://schemas.microsoft.com/office/powerpoint/2010/main" val="2558739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11</a:t>
            </a:fld>
            <a:endParaRPr lang="en-US" dirty="0"/>
          </a:p>
        </p:txBody>
      </p:sp>
    </p:spTree>
    <p:extLst>
      <p:ext uri="{BB962C8B-B14F-4D97-AF65-F5344CB8AC3E}">
        <p14:creationId xmlns:p14="http://schemas.microsoft.com/office/powerpoint/2010/main" val="1324064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12</a:t>
            </a:fld>
            <a:endParaRPr lang="en-US" dirty="0"/>
          </a:p>
        </p:txBody>
      </p:sp>
    </p:spTree>
    <p:extLst>
      <p:ext uri="{BB962C8B-B14F-4D97-AF65-F5344CB8AC3E}">
        <p14:creationId xmlns:p14="http://schemas.microsoft.com/office/powerpoint/2010/main" val="1246278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13</a:t>
            </a:fld>
            <a:endParaRPr lang="en-US" dirty="0"/>
          </a:p>
        </p:txBody>
      </p:sp>
    </p:spTree>
    <p:extLst>
      <p:ext uri="{BB962C8B-B14F-4D97-AF65-F5344CB8AC3E}">
        <p14:creationId xmlns:p14="http://schemas.microsoft.com/office/powerpoint/2010/main" val="626543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14</a:t>
            </a:fld>
            <a:endParaRPr lang="en-US" dirty="0"/>
          </a:p>
        </p:txBody>
      </p:sp>
    </p:spTree>
    <p:extLst>
      <p:ext uri="{BB962C8B-B14F-4D97-AF65-F5344CB8AC3E}">
        <p14:creationId xmlns:p14="http://schemas.microsoft.com/office/powerpoint/2010/main" val="2464847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15</a:t>
            </a:fld>
            <a:endParaRPr lang="en-US" dirty="0"/>
          </a:p>
        </p:txBody>
      </p:sp>
    </p:spTree>
    <p:extLst>
      <p:ext uri="{BB962C8B-B14F-4D97-AF65-F5344CB8AC3E}">
        <p14:creationId xmlns:p14="http://schemas.microsoft.com/office/powerpoint/2010/main" val="251558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16</a:t>
            </a:fld>
            <a:endParaRPr lang="en-US" dirty="0"/>
          </a:p>
        </p:txBody>
      </p:sp>
    </p:spTree>
    <p:extLst>
      <p:ext uri="{BB962C8B-B14F-4D97-AF65-F5344CB8AC3E}">
        <p14:creationId xmlns:p14="http://schemas.microsoft.com/office/powerpoint/2010/main" val="2855139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17</a:t>
            </a:fld>
            <a:endParaRPr lang="en-US" dirty="0"/>
          </a:p>
        </p:txBody>
      </p:sp>
    </p:spTree>
    <p:extLst>
      <p:ext uri="{BB962C8B-B14F-4D97-AF65-F5344CB8AC3E}">
        <p14:creationId xmlns:p14="http://schemas.microsoft.com/office/powerpoint/2010/main" val="3263341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18</a:t>
            </a:fld>
            <a:endParaRPr lang="en-US" dirty="0"/>
          </a:p>
        </p:txBody>
      </p:sp>
    </p:spTree>
    <p:extLst>
      <p:ext uri="{BB962C8B-B14F-4D97-AF65-F5344CB8AC3E}">
        <p14:creationId xmlns:p14="http://schemas.microsoft.com/office/powerpoint/2010/main" val="3748257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19</a:t>
            </a:fld>
            <a:endParaRPr lang="en-US" dirty="0"/>
          </a:p>
        </p:txBody>
      </p:sp>
    </p:spTree>
    <p:extLst>
      <p:ext uri="{BB962C8B-B14F-4D97-AF65-F5344CB8AC3E}">
        <p14:creationId xmlns:p14="http://schemas.microsoft.com/office/powerpoint/2010/main" val="2768379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a:t>
            </a:fld>
            <a:endParaRPr lang="en-US" dirty="0"/>
          </a:p>
        </p:txBody>
      </p:sp>
    </p:spTree>
    <p:extLst>
      <p:ext uri="{BB962C8B-B14F-4D97-AF65-F5344CB8AC3E}">
        <p14:creationId xmlns:p14="http://schemas.microsoft.com/office/powerpoint/2010/main" val="3637990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20</a:t>
            </a:fld>
            <a:endParaRPr lang="en-US" dirty="0"/>
          </a:p>
        </p:txBody>
      </p:sp>
    </p:spTree>
    <p:extLst>
      <p:ext uri="{BB962C8B-B14F-4D97-AF65-F5344CB8AC3E}">
        <p14:creationId xmlns:p14="http://schemas.microsoft.com/office/powerpoint/2010/main" val="2686353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21</a:t>
            </a:fld>
            <a:endParaRPr lang="en-US" dirty="0"/>
          </a:p>
        </p:txBody>
      </p:sp>
    </p:spTree>
    <p:extLst>
      <p:ext uri="{BB962C8B-B14F-4D97-AF65-F5344CB8AC3E}">
        <p14:creationId xmlns:p14="http://schemas.microsoft.com/office/powerpoint/2010/main" val="3289957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22</a:t>
            </a:fld>
            <a:endParaRPr lang="en-US" dirty="0"/>
          </a:p>
        </p:txBody>
      </p:sp>
    </p:spTree>
    <p:extLst>
      <p:ext uri="{BB962C8B-B14F-4D97-AF65-F5344CB8AC3E}">
        <p14:creationId xmlns:p14="http://schemas.microsoft.com/office/powerpoint/2010/main" val="2912255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23</a:t>
            </a:fld>
            <a:endParaRPr lang="en-US" dirty="0"/>
          </a:p>
        </p:txBody>
      </p:sp>
    </p:spTree>
    <p:extLst>
      <p:ext uri="{BB962C8B-B14F-4D97-AF65-F5344CB8AC3E}">
        <p14:creationId xmlns:p14="http://schemas.microsoft.com/office/powerpoint/2010/main" val="287209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24</a:t>
            </a:fld>
            <a:endParaRPr lang="en-US" dirty="0"/>
          </a:p>
        </p:txBody>
      </p:sp>
    </p:spTree>
    <p:extLst>
      <p:ext uri="{BB962C8B-B14F-4D97-AF65-F5344CB8AC3E}">
        <p14:creationId xmlns:p14="http://schemas.microsoft.com/office/powerpoint/2010/main" val="1824117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3</a:t>
            </a:fld>
            <a:endParaRPr lang="en-US" dirty="0"/>
          </a:p>
        </p:txBody>
      </p:sp>
    </p:spTree>
    <p:extLst>
      <p:ext uri="{BB962C8B-B14F-4D97-AF65-F5344CB8AC3E}">
        <p14:creationId xmlns:p14="http://schemas.microsoft.com/office/powerpoint/2010/main" val="686636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4</a:t>
            </a:fld>
            <a:endParaRPr lang="en-US" dirty="0"/>
          </a:p>
        </p:txBody>
      </p:sp>
    </p:spTree>
    <p:extLst>
      <p:ext uri="{BB962C8B-B14F-4D97-AF65-F5344CB8AC3E}">
        <p14:creationId xmlns:p14="http://schemas.microsoft.com/office/powerpoint/2010/main" val="3020295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5</a:t>
            </a:fld>
            <a:endParaRPr lang="en-US" dirty="0"/>
          </a:p>
        </p:txBody>
      </p:sp>
    </p:spTree>
    <p:extLst>
      <p:ext uri="{BB962C8B-B14F-4D97-AF65-F5344CB8AC3E}">
        <p14:creationId xmlns:p14="http://schemas.microsoft.com/office/powerpoint/2010/main" val="2027634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6</a:t>
            </a:fld>
            <a:endParaRPr lang="en-US" dirty="0"/>
          </a:p>
        </p:txBody>
      </p:sp>
    </p:spTree>
    <p:extLst>
      <p:ext uri="{BB962C8B-B14F-4D97-AF65-F5344CB8AC3E}">
        <p14:creationId xmlns:p14="http://schemas.microsoft.com/office/powerpoint/2010/main" val="806999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7</a:t>
            </a:fld>
            <a:endParaRPr lang="en-US" dirty="0"/>
          </a:p>
        </p:txBody>
      </p:sp>
    </p:spTree>
    <p:extLst>
      <p:ext uri="{BB962C8B-B14F-4D97-AF65-F5344CB8AC3E}">
        <p14:creationId xmlns:p14="http://schemas.microsoft.com/office/powerpoint/2010/main" val="1059755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8</a:t>
            </a:fld>
            <a:endParaRPr lang="en-US" dirty="0"/>
          </a:p>
        </p:txBody>
      </p:sp>
    </p:spTree>
    <p:extLst>
      <p:ext uri="{BB962C8B-B14F-4D97-AF65-F5344CB8AC3E}">
        <p14:creationId xmlns:p14="http://schemas.microsoft.com/office/powerpoint/2010/main" val="3592417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9</a:t>
            </a:fld>
            <a:endParaRPr lang="en-US" dirty="0"/>
          </a:p>
        </p:txBody>
      </p:sp>
    </p:spTree>
    <p:extLst>
      <p:ext uri="{BB962C8B-B14F-4D97-AF65-F5344CB8AC3E}">
        <p14:creationId xmlns:p14="http://schemas.microsoft.com/office/powerpoint/2010/main" val="1388879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smtClean="0"/>
              <a:t>6/30/2023</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97581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05029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smtClean="0"/>
              <a:t>6/30/2023</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96386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a:lvl1pPr>
          </a:lstStyle>
          <a:p>
            <a:r>
              <a:rPr lang="en-US" dirty="0"/>
              <a:t>Drag and Drop Image Here</a:t>
            </a:r>
          </a:p>
        </p:txBody>
      </p:sp>
      <p:sp>
        <p:nvSpPr>
          <p:cNvPr id="2" name="Title 1">
            <a:extLst>
              <a:ext uri="{FF2B5EF4-FFF2-40B4-BE49-F238E27FC236}">
                <a16:creationId xmlns:a16="http://schemas.microsoft.com/office/drawing/2014/main" id="{AAB8A1A3-5BFE-4E68-81F1-F52462776C9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06987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A1EF1-BFC9-4361-B215-2D83B16ABB4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099222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24_Custom Layout">
    <p:spTree>
      <p:nvGrpSpPr>
        <p:cNvPr id="1" name=""/>
        <p:cNvGrpSpPr/>
        <p:nvPr/>
      </p:nvGrpSpPr>
      <p:grpSpPr>
        <a:xfrm>
          <a:off x="0" y="0"/>
          <a:ext cx="0" cy="0"/>
          <a:chOff x="0" y="0"/>
          <a:chExt cx="0" cy="0"/>
        </a:xfrm>
      </p:grpSpPr>
      <p:sp>
        <p:nvSpPr>
          <p:cNvPr id="4" name="Rectangle 3"/>
          <p:cNvSpPr/>
          <p:nvPr userDrawn="1"/>
        </p:nvSpPr>
        <p:spPr>
          <a:xfrm>
            <a:off x="0" y="0"/>
            <a:ext cx="12192000" cy="64878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51FFE5-84D8-43BD-9B0D-76C497F5553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0589219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40_Custom Layout">
    <p:spTree>
      <p:nvGrpSpPr>
        <p:cNvPr id="1" name=""/>
        <p:cNvGrpSpPr/>
        <p:nvPr/>
      </p:nvGrpSpPr>
      <p:grpSpPr>
        <a:xfrm>
          <a:off x="0" y="0"/>
          <a:ext cx="0" cy="0"/>
          <a:chOff x="0" y="0"/>
          <a:chExt cx="0" cy="0"/>
        </a:xfrm>
      </p:grpSpPr>
      <p:sp>
        <p:nvSpPr>
          <p:cNvPr id="11" name="Rectangle 10"/>
          <p:cNvSpPr/>
          <p:nvPr userDrawn="1"/>
        </p:nvSpPr>
        <p:spPr>
          <a:xfrm>
            <a:off x="0" y="1428299"/>
            <a:ext cx="1711234" cy="4436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FB4FFF-4547-4B6C-9BF5-9A495C21103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832539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58721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smtClean="0"/>
              <a:t>6/30/2023</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7556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smtClean="0"/>
              <a:t>6/30/2023</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0210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smtClean="0"/>
              <a:t>6/30/2023</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11967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83486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smtClean="0"/>
              <a:t>6/30/2023</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88942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62917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smtClean="0"/>
              <a:pPr/>
              <a:t>6/30/2023</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0934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smtClean="0"/>
              <a:pPr/>
              <a:t>6/30/2023</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grpSp>
        <p:nvGrpSpPr>
          <p:cNvPr id="7" name="Group 6">
            <a:extLst>
              <a:ext uri="{FF2B5EF4-FFF2-40B4-BE49-F238E27FC236}">
                <a16:creationId xmlns:a16="http://schemas.microsoft.com/office/drawing/2014/main" id="{D4474E18-861D-9D66-8A8F-E853A09164BC}"/>
              </a:ext>
            </a:extLst>
          </p:cNvPr>
          <p:cNvGrpSpPr/>
          <p:nvPr userDrawn="1"/>
        </p:nvGrpSpPr>
        <p:grpSpPr>
          <a:xfrm rot="10800000">
            <a:off x="11858328" y="148422"/>
            <a:ext cx="332874" cy="590718"/>
            <a:chOff x="10026" y="148425"/>
            <a:chExt cx="332874" cy="590718"/>
          </a:xfrm>
        </p:grpSpPr>
        <p:sp>
          <p:nvSpPr>
            <p:cNvPr id="8" name="Rectangle 7">
              <a:extLst>
                <a:ext uri="{FF2B5EF4-FFF2-40B4-BE49-F238E27FC236}">
                  <a16:creationId xmlns:a16="http://schemas.microsoft.com/office/drawing/2014/main" id="{090AA809-07E3-849E-37AE-534776F1EB05}"/>
                </a:ext>
              </a:extLst>
            </p:cNvPr>
            <p:cNvSpPr/>
            <p:nvPr/>
          </p:nvSpPr>
          <p:spPr>
            <a:xfrm>
              <a:off x="10026" y="148428"/>
              <a:ext cx="203334"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F3174D2F-B518-2CED-1BC3-FB017A5F7D38}"/>
                </a:ext>
              </a:extLst>
            </p:cNvPr>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6D60C15B-F740-2C9C-2534-AF338D58D8C2}"/>
              </a:ext>
            </a:extLst>
          </p:cNvPr>
          <p:cNvSpPr/>
          <p:nvPr userDrawn="1"/>
        </p:nvSpPr>
        <p:spPr>
          <a:xfrm>
            <a:off x="0" y="6477000"/>
            <a:ext cx="12192000" cy="381000"/>
          </a:xfrm>
          <a:prstGeom prst="rect">
            <a:avLst/>
          </a:prstGeom>
          <a:solidFill>
            <a:srgbClr val="E6E6E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65CDF9E1-1096-CA01-C91A-E914303AB91F}"/>
              </a:ext>
            </a:extLst>
          </p:cNvPr>
          <p:cNvSpPr txBox="1"/>
          <p:nvPr userDrawn="1"/>
        </p:nvSpPr>
        <p:spPr>
          <a:xfrm>
            <a:off x="11292841" y="6528300"/>
            <a:ext cx="799412" cy="276999"/>
          </a:xfrm>
          <a:prstGeom prst="rect">
            <a:avLst/>
          </a:prstGeom>
          <a:noFill/>
        </p:spPr>
        <p:txBody>
          <a:bodyPr wrap="square" rtlCol="0" anchor="ctr">
            <a:spAutoFit/>
          </a:bodyPr>
          <a:lstStyle/>
          <a:p>
            <a:pPr algn="r"/>
            <a:fld id="{260E2A6B-A809-4840-BF14-8648BC0BDF87}" type="slidenum">
              <a:rPr lang="en-US" sz="1200" b="0" i="0" strike="noStrike" spc="0" noProof="0" smtClean="0">
                <a:solidFill>
                  <a:schemeClr val="accent1"/>
                </a:solidFill>
                <a:latin typeface="+mn-lt"/>
                <a:ea typeface="Roboto Condensed Light" panose="02000000000000000000" pitchFamily="2" charset="0"/>
                <a:cs typeface="Segoe UI Light" panose="020B0502040204020203" pitchFamily="34" charset="0"/>
              </a:rPr>
              <a:pPr algn="r"/>
              <a:t>‹#›</a:t>
            </a:fld>
            <a:endParaRPr lang="en-US" sz="8000" b="0" i="0" strike="noStrike" spc="0" noProof="0" dirty="0">
              <a:solidFill>
                <a:schemeClr val="accent1"/>
              </a:solidFill>
              <a:latin typeface="+mn-lt"/>
              <a:ea typeface="Roboto Condensed Light" panose="02000000000000000000" pitchFamily="2" charset="0"/>
              <a:cs typeface="Segoe UI Light" panose="020B0502040204020203" pitchFamily="34" charset="0"/>
            </a:endParaRPr>
          </a:p>
        </p:txBody>
      </p:sp>
      <p:sp>
        <p:nvSpPr>
          <p:cNvPr id="12" name="TextBox 11">
            <a:extLst>
              <a:ext uri="{FF2B5EF4-FFF2-40B4-BE49-F238E27FC236}">
                <a16:creationId xmlns:a16="http://schemas.microsoft.com/office/drawing/2014/main" id="{550FFEF5-FB56-1B8B-13C4-7C9766F35368}"/>
              </a:ext>
            </a:extLst>
          </p:cNvPr>
          <p:cNvSpPr txBox="1"/>
          <p:nvPr userDrawn="1"/>
        </p:nvSpPr>
        <p:spPr>
          <a:xfrm>
            <a:off x="68580" y="6528300"/>
            <a:ext cx="1684329" cy="276999"/>
          </a:xfrm>
          <a:prstGeom prst="rect">
            <a:avLst/>
          </a:prstGeom>
          <a:noFill/>
        </p:spPr>
        <p:txBody>
          <a:bodyPr wrap="square" rtlCol="0">
            <a:spAutoFit/>
          </a:bodyPr>
          <a:lstStyle/>
          <a:p>
            <a:pPr algn="l"/>
            <a:r>
              <a:rPr lang="en-US" sz="1200" b="1" noProof="0" dirty="0">
                <a:solidFill>
                  <a:schemeClr val="accent1"/>
                </a:solidFill>
                <a:latin typeface="+mn-lt"/>
              </a:rPr>
              <a:t>Your </a:t>
            </a:r>
            <a:r>
              <a:rPr lang="en-US" sz="1200" b="1" baseline="0" noProof="0" dirty="0">
                <a:solidFill>
                  <a:schemeClr val="accent1"/>
                </a:solidFill>
                <a:latin typeface="+mn-lt"/>
              </a:rPr>
              <a:t>Coffee Shop</a:t>
            </a:r>
            <a:endParaRPr lang="en-US" sz="1200" b="1" noProof="0" dirty="0">
              <a:solidFill>
                <a:schemeClr val="accent1"/>
              </a:solidFill>
              <a:latin typeface="+mn-lt"/>
            </a:endParaRPr>
          </a:p>
        </p:txBody>
      </p:sp>
    </p:spTree>
    <p:extLst>
      <p:ext uri="{BB962C8B-B14F-4D97-AF65-F5344CB8AC3E}">
        <p14:creationId xmlns:p14="http://schemas.microsoft.com/office/powerpoint/2010/main" val="2868254095"/>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781" r:id="rId14"/>
    <p:sldLayoutId id="2147483692" r:id="rId15"/>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p:nvSpPr>
        <p:spPr>
          <a:xfrm>
            <a:off x="-2" y="0"/>
            <a:ext cx="1219200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Placeholder 1" descr="Coffee shop artwork and icons"/>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11" name="Title 10" hidden="1">
            <a:extLst>
              <a:ext uri="{FF2B5EF4-FFF2-40B4-BE49-F238E27FC236}">
                <a16:creationId xmlns:a16="http://schemas.microsoft.com/office/drawing/2014/main" id="{B825F879-7327-49C3-8A45-B7A226CC37F4}"/>
              </a:ext>
            </a:extLst>
          </p:cNvPr>
          <p:cNvSpPr>
            <a:spLocks noGrp="1"/>
          </p:cNvSpPr>
          <p:nvPr>
            <p:ph type="title"/>
          </p:nvPr>
        </p:nvSpPr>
        <p:spPr/>
        <p:txBody>
          <a:bodyPr/>
          <a:lstStyle/>
          <a:p>
            <a:r>
              <a:rPr lang="en-US" dirty="0"/>
              <a:t>Slide 1</a:t>
            </a:r>
          </a:p>
        </p:txBody>
      </p:sp>
      <p:sp>
        <p:nvSpPr>
          <p:cNvPr id="6" name="Rectangle 5">
            <a:extLst>
              <a:ext uri="{C183D7F6-B498-43B3-948B-1728B52AA6E4}">
                <adec:decorative xmlns:adec="http://schemas.microsoft.com/office/drawing/2017/decorative" val="1"/>
              </a:ext>
            </a:extLst>
          </p:cNvPr>
          <p:cNvSpPr/>
          <p:nvPr/>
        </p:nvSpPr>
        <p:spPr>
          <a:xfrm>
            <a:off x="17930" y="15812"/>
            <a:ext cx="12192000" cy="6858000"/>
          </a:xfrm>
          <a:prstGeom prst="rect">
            <a:avLst/>
          </a:pr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4889877" y="5166115"/>
            <a:ext cx="2448106" cy="584775"/>
          </a:xfrm>
          <a:prstGeom prst="rect">
            <a:avLst/>
          </a:prstGeom>
          <a:noFill/>
        </p:spPr>
        <p:txBody>
          <a:bodyPr wrap="none" rtlCol="0">
            <a:spAutoFit/>
          </a:bodyPr>
          <a:lstStyle/>
          <a:p>
            <a:pPr algn="ctr"/>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1600" spc="600" dirty="0" err="1">
                <a:solidFill>
                  <a:schemeClr val="bg1"/>
                </a:solidFill>
                <a:latin typeface="Lato" panose="020F0502020204030203" pitchFamily="34" charset="0"/>
                <a:ea typeface="Lato" panose="020F0502020204030203" pitchFamily="34" charset="0"/>
                <a:cs typeface="Lato" panose="020F0502020204030203" pitchFamily="34" charset="0"/>
              </a:rPr>
              <a:t>CleanBuild</a:t>
            </a:r>
            <a:endPar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endParaRPr>
          </a:p>
          <a:p>
            <a:pPr algn="ctr"/>
            <a:r>
              <a:rPr lang="en-US" sz="1600" spc="600" dirty="0" err="1">
                <a:solidFill>
                  <a:schemeClr val="bg1"/>
                </a:solidFill>
                <a:latin typeface="Lato" panose="020F0502020204030203" pitchFamily="34" charset="0"/>
                <a:ea typeface="Lato" panose="020F0502020204030203" pitchFamily="34" charset="0"/>
                <a:cs typeface="Lato" panose="020F0502020204030203" pitchFamily="34" charset="0"/>
              </a:rPr>
              <a:t>GroupE</a:t>
            </a:r>
            <a:endPar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026" name="Picture 2">
            <a:extLst>
              <a:ext uri="{FF2B5EF4-FFF2-40B4-BE49-F238E27FC236}">
                <a16:creationId xmlns:a16="http://schemas.microsoft.com/office/drawing/2014/main" id="{CDD1EF0B-F02D-E1F1-B8C8-AD340C96B1E7}"/>
              </a:ext>
            </a:extLst>
          </p:cNvPr>
          <p:cNvPicPr>
            <a:picLocks noChangeAspect="1" noChangeArrowheads="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3645727" y="844294"/>
            <a:ext cx="4900546" cy="258258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8F853B9-C68C-1428-C8EB-3ABC2557B010}"/>
              </a:ext>
            </a:extLst>
          </p:cNvPr>
          <p:cNvPicPr>
            <a:picLocks noChangeAspect="1" noChangeArrowheads="1"/>
          </p:cNvPicPr>
          <p:nvPr/>
        </p:nvPicPr>
        <p:blipFill rotWithShape="1">
          <a:blip r:embed="rId5">
            <a:duotone>
              <a:prstClr val="black"/>
              <a:schemeClr val="tx1">
                <a:tint val="45000"/>
                <a:satMod val="400000"/>
              </a:schemeClr>
            </a:duotone>
            <a:extLst>
              <a:ext uri="{BEBA8EAE-BF5A-486C-A8C5-ECC9F3942E4B}">
                <a14:imgProps xmlns:a14="http://schemas.microsoft.com/office/drawing/2010/main">
                  <a14:imgLayer r:embed="rId6">
                    <a14:imgEffect>
                      <a14:backgroundRemoval t="33521" b="67324" l="19944" r="82591"/>
                    </a14:imgEffect>
                  </a14:imgLayer>
                </a14:imgProps>
              </a:ext>
              <a:ext uri="{28A0092B-C50C-407E-A947-70E740481C1C}">
                <a14:useLocalDpi xmlns:a14="http://schemas.microsoft.com/office/drawing/2010/main" val="0"/>
              </a:ext>
            </a:extLst>
          </a:blip>
          <a:srcRect l="12113" t="29296" r="9578" b="28451"/>
          <a:stretch/>
        </p:blipFill>
        <p:spPr bwMode="auto">
          <a:xfrm>
            <a:off x="3619223" y="3479890"/>
            <a:ext cx="5354366" cy="258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23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96" name="Chart 95" descr="Pie Chart Style"/>
          <p:cNvGraphicFramePr/>
          <p:nvPr/>
        </p:nvGraphicFramePr>
        <p:xfrm>
          <a:off x="7626408" y="1376680"/>
          <a:ext cx="1769456" cy="2163990"/>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hidden="1">
            <a:extLst>
              <a:ext uri="{FF2B5EF4-FFF2-40B4-BE49-F238E27FC236}">
                <a16:creationId xmlns:a16="http://schemas.microsoft.com/office/drawing/2014/main" id="{91EB68CD-5A94-4E59-AA75-8FF956921CC1}"/>
              </a:ext>
            </a:extLst>
          </p:cNvPr>
          <p:cNvSpPr>
            <a:spLocks noGrp="1"/>
          </p:cNvSpPr>
          <p:nvPr>
            <p:ph type="title"/>
          </p:nvPr>
        </p:nvSpPr>
        <p:spPr/>
        <p:txBody>
          <a:bodyPr/>
          <a:lstStyle/>
          <a:p>
            <a:r>
              <a:rPr lang="en-US" dirty="0"/>
              <a:t>Slide 4</a:t>
            </a:r>
          </a:p>
        </p:txBody>
      </p:sp>
      <p:sp>
        <p:nvSpPr>
          <p:cNvPr id="6" name="TextBox 5">
            <a:extLst>
              <a:ext uri="{FF2B5EF4-FFF2-40B4-BE49-F238E27FC236}">
                <a16:creationId xmlns:a16="http://schemas.microsoft.com/office/drawing/2014/main" id="{BC81A807-3D06-B314-8D09-891958617681}"/>
              </a:ext>
            </a:extLst>
          </p:cNvPr>
          <p:cNvSpPr txBox="1"/>
          <p:nvPr/>
        </p:nvSpPr>
        <p:spPr>
          <a:xfrm>
            <a:off x="556572" y="114318"/>
            <a:ext cx="11456134" cy="584775"/>
          </a:xfrm>
          <a:prstGeom prst="rect">
            <a:avLst/>
          </a:prstGeom>
          <a:noFill/>
        </p:spPr>
        <p:txBody>
          <a:bodyPr wrap="square" rtlCol="0">
            <a:spAutoFit/>
          </a:bodyPr>
          <a:lstStyle/>
          <a:p>
            <a:r>
              <a:rPr lang="en-US" sz="1600" b="1" dirty="0">
                <a:latin typeface="Lato" panose="020F0502020204030203" pitchFamily="34" charset="0"/>
                <a:ea typeface="Lato" panose="020F0502020204030203" pitchFamily="34" charset="0"/>
                <a:cs typeface="Lato" panose="020F0502020204030203" pitchFamily="34" charset="0"/>
              </a:rPr>
              <a:t>Features:</a:t>
            </a:r>
          </a:p>
          <a:p>
            <a:r>
              <a:rPr lang="en-US" sz="1600" b="1" dirty="0">
                <a:latin typeface="Lato" panose="020F0502020204030203" pitchFamily="34" charset="0"/>
                <a:ea typeface="Lato" panose="020F0502020204030203" pitchFamily="34" charset="0"/>
                <a:cs typeface="Lato" panose="020F0502020204030203" pitchFamily="34" charset="0"/>
              </a:rPr>
              <a:t>This is where users can view and filter products via category or search via name.</a:t>
            </a:r>
          </a:p>
        </p:txBody>
      </p:sp>
      <p:pic>
        <p:nvPicPr>
          <p:cNvPr id="8" name="Picture 7">
            <a:extLst>
              <a:ext uri="{FF2B5EF4-FFF2-40B4-BE49-F238E27FC236}">
                <a16:creationId xmlns:a16="http://schemas.microsoft.com/office/drawing/2014/main" id="{4321CC8F-50EE-E8AA-4CEA-FA05D45DE2DF}"/>
              </a:ext>
            </a:extLst>
          </p:cNvPr>
          <p:cNvPicPr>
            <a:picLocks noChangeAspect="1"/>
          </p:cNvPicPr>
          <p:nvPr/>
        </p:nvPicPr>
        <p:blipFill rotWithShape="1">
          <a:blip r:embed="rId4"/>
          <a:srcRect l="5628" t="8496" r="8529" b="29674"/>
          <a:stretch/>
        </p:blipFill>
        <p:spPr>
          <a:xfrm>
            <a:off x="342900" y="1190319"/>
            <a:ext cx="11669806" cy="4728037"/>
          </a:xfrm>
          <a:prstGeom prst="rect">
            <a:avLst/>
          </a:prstGeom>
        </p:spPr>
      </p:pic>
    </p:spTree>
    <p:extLst>
      <p:ext uri="{BB962C8B-B14F-4D97-AF65-F5344CB8AC3E}">
        <p14:creationId xmlns:p14="http://schemas.microsoft.com/office/powerpoint/2010/main" val="36252168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heel(1)">
                                      <p:cBhvr>
                                        <p:cTn id="7" dur="2000"/>
                                        <p:tgtEl>
                                          <p:spTgt spid="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6" grpId="0">
        <p:bldAsOne/>
      </p:bldGraphic>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96" name="Chart 95" descr="Pie Chart Style"/>
          <p:cNvGraphicFramePr/>
          <p:nvPr/>
        </p:nvGraphicFramePr>
        <p:xfrm>
          <a:off x="7626408" y="1376680"/>
          <a:ext cx="1769456" cy="2163990"/>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hidden="1">
            <a:extLst>
              <a:ext uri="{FF2B5EF4-FFF2-40B4-BE49-F238E27FC236}">
                <a16:creationId xmlns:a16="http://schemas.microsoft.com/office/drawing/2014/main" id="{91EB68CD-5A94-4E59-AA75-8FF956921CC1}"/>
              </a:ext>
            </a:extLst>
          </p:cNvPr>
          <p:cNvSpPr>
            <a:spLocks noGrp="1"/>
          </p:cNvSpPr>
          <p:nvPr>
            <p:ph type="title"/>
          </p:nvPr>
        </p:nvSpPr>
        <p:spPr/>
        <p:txBody>
          <a:bodyPr/>
          <a:lstStyle/>
          <a:p>
            <a:r>
              <a:rPr lang="en-US" dirty="0"/>
              <a:t>Slide 4</a:t>
            </a:r>
          </a:p>
        </p:txBody>
      </p:sp>
      <p:sp>
        <p:nvSpPr>
          <p:cNvPr id="6" name="TextBox 5">
            <a:extLst>
              <a:ext uri="{FF2B5EF4-FFF2-40B4-BE49-F238E27FC236}">
                <a16:creationId xmlns:a16="http://schemas.microsoft.com/office/drawing/2014/main" id="{BC81A807-3D06-B314-8D09-891958617681}"/>
              </a:ext>
            </a:extLst>
          </p:cNvPr>
          <p:cNvSpPr txBox="1"/>
          <p:nvPr/>
        </p:nvSpPr>
        <p:spPr>
          <a:xfrm>
            <a:off x="754381" y="105227"/>
            <a:ext cx="10731200" cy="584775"/>
          </a:xfrm>
          <a:prstGeom prst="rect">
            <a:avLst/>
          </a:prstGeom>
          <a:noFill/>
        </p:spPr>
        <p:txBody>
          <a:bodyPr wrap="square" rtlCol="0">
            <a:spAutoFit/>
          </a:bodyPr>
          <a:lstStyle/>
          <a:p>
            <a:r>
              <a:rPr lang="en-US" sz="1600" b="1" dirty="0">
                <a:latin typeface="Lato" panose="020F0502020204030203" pitchFamily="34" charset="0"/>
                <a:ea typeface="Lato" panose="020F0502020204030203" pitchFamily="34" charset="0"/>
                <a:cs typeface="Lato" panose="020F0502020204030203" pitchFamily="34" charset="0"/>
              </a:rPr>
              <a:t>Features:</a:t>
            </a:r>
          </a:p>
          <a:p>
            <a:r>
              <a:rPr lang="en-US" sz="1600" b="1" dirty="0">
                <a:latin typeface="Lato" panose="020F0502020204030203" pitchFamily="34" charset="0"/>
                <a:ea typeface="Lato" panose="020F0502020204030203" pitchFamily="34" charset="0"/>
                <a:cs typeface="Lato" panose="020F0502020204030203" pitchFamily="34" charset="0"/>
              </a:rPr>
              <a:t>Once you add items to the cart you can see the total at the bottom of the screen.</a:t>
            </a:r>
          </a:p>
        </p:txBody>
      </p:sp>
      <p:pic>
        <p:nvPicPr>
          <p:cNvPr id="8" name="Picture 7">
            <a:extLst>
              <a:ext uri="{FF2B5EF4-FFF2-40B4-BE49-F238E27FC236}">
                <a16:creationId xmlns:a16="http://schemas.microsoft.com/office/drawing/2014/main" id="{3EA82043-3F9B-4810-ADFC-ADB419D7B541}"/>
              </a:ext>
            </a:extLst>
          </p:cNvPr>
          <p:cNvPicPr>
            <a:picLocks noChangeAspect="1"/>
          </p:cNvPicPr>
          <p:nvPr/>
        </p:nvPicPr>
        <p:blipFill rotWithShape="1">
          <a:blip r:embed="rId4"/>
          <a:srcRect l="47411" t="8105" r="4559" b="5490"/>
          <a:stretch/>
        </p:blipFill>
        <p:spPr>
          <a:xfrm>
            <a:off x="3046207" y="811166"/>
            <a:ext cx="5855746" cy="5925670"/>
          </a:xfrm>
          <a:prstGeom prst="rect">
            <a:avLst/>
          </a:prstGeom>
        </p:spPr>
      </p:pic>
    </p:spTree>
    <p:extLst>
      <p:ext uri="{BB962C8B-B14F-4D97-AF65-F5344CB8AC3E}">
        <p14:creationId xmlns:p14="http://schemas.microsoft.com/office/powerpoint/2010/main" val="8796437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heel(1)">
                                      <p:cBhvr>
                                        <p:cTn id="7" dur="2000"/>
                                        <p:tgtEl>
                                          <p:spTgt spid="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6" grpId="0">
        <p:bldAsOne/>
      </p:bldGraphic>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96" name="Chart 95" descr="Pie Chart Style"/>
          <p:cNvGraphicFramePr/>
          <p:nvPr/>
        </p:nvGraphicFramePr>
        <p:xfrm>
          <a:off x="7626408" y="1376680"/>
          <a:ext cx="1769456" cy="2163990"/>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hidden="1">
            <a:extLst>
              <a:ext uri="{FF2B5EF4-FFF2-40B4-BE49-F238E27FC236}">
                <a16:creationId xmlns:a16="http://schemas.microsoft.com/office/drawing/2014/main" id="{91EB68CD-5A94-4E59-AA75-8FF956921CC1}"/>
              </a:ext>
            </a:extLst>
          </p:cNvPr>
          <p:cNvSpPr>
            <a:spLocks noGrp="1"/>
          </p:cNvSpPr>
          <p:nvPr>
            <p:ph type="title"/>
          </p:nvPr>
        </p:nvSpPr>
        <p:spPr/>
        <p:txBody>
          <a:bodyPr/>
          <a:lstStyle/>
          <a:p>
            <a:r>
              <a:rPr lang="en-US" dirty="0"/>
              <a:t>Slide 4</a:t>
            </a:r>
          </a:p>
        </p:txBody>
      </p:sp>
      <p:sp>
        <p:nvSpPr>
          <p:cNvPr id="6" name="TextBox 5">
            <a:extLst>
              <a:ext uri="{FF2B5EF4-FFF2-40B4-BE49-F238E27FC236}">
                <a16:creationId xmlns:a16="http://schemas.microsoft.com/office/drawing/2014/main" id="{BC81A807-3D06-B314-8D09-891958617681}"/>
              </a:ext>
            </a:extLst>
          </p:cNvPr>
          <p:cNvSpPr txBox="1"/>
          <p:nvPr/>
        </p:nvSpPr>
        <p:spPr>
          <a:xfrm>
            <a:off x="106680" y="887565"/>
            <a:ext cx="6428591" cy="830997"/>
          </a:xfrm>
          <a:prstGeom prst="rect">
            <a:avLst/>
          </a:prstGeom>
          <a:noFill/>
        </p:spPr>
        <p:txBody>
          <a:bodyPr wrap="square" rtlCol="0">
            <a:spAutoFit/>
          </a:bodyPr>
          <a:lstStyle/>
          <a:p>
            <a:r>
              <a:rPr lang="en-US" sz="1600" b="1" dirty="0">
                <a:latin typeface="Lato" panose="020F0502020204030203" pitchFamily="34" charset="0"/>
                <a:ea typeface="Lato" panose="020F0502020204030203" pitchFamily="34" charset="0"/>
                <a:cs typeface="Lato" panose="020F0502020204030203" pitchFamily="34" charset="0"/>
              </a:rPr>
              <a:t>Features:</a:t>
            </a:r>
          </a:p>
          <a:p>
            <a:r>
              <a:rPr lang="en-US" sz="1600" b="1" dirty="0">
                <a:latin typeface="Lato" panose="020F0502020204030203" pitchFamily="34" charset="0"/>
                <a:ea typeface="Lato" panose="020F0502020204030203" pitchFamily="34" charset="0"/>
                <a:cs typeface="Lato" panose="020F0502020204030203" pitchFamily="34" charset="0"/>
              </a:rPr>
              <a:t>This is where you will fill in your details for the payment. Upon successful/unsuccessful payment the customer will be alerted</a:t>
            </a:r>
            <a:r>
              <a:rPr lang="en-US" sz="1600" b="1" dirty="0">
                <a:solidFill>
                  <a:schemeClr val="bg1"/>
                </a:solidFill>
                <a:latin typeface="Lato" panose="020F0502020204030203" pitchFamily="34" charset="0"/>
                <a:ea typeface="Lato" panose="020F0502020204030203" pitchFamily="34" charset="0"/>
                <a:cs typeface="Lato" panose="020F0502020204030203" pitchFamily="34" charset="0"/>
              </a:rPr>
              <a:t>.</a:t>
            </a:r>
          </a:p>
        </p:txBody>
      </p:sp>
      <p:pic>
        <p:nvPicPr>
          <p:cNvPr id="8" name="Picture 7">
            <a:extLst>
              <a:ext uri="{FF2B5EF4-FFF2-40B4-BE49-F238E27FC236}">
                <a16:creationId xmlns:a16="http://schemas.microsoft.com/office/drawing/2014/main" id="{0620DADB-C794-648C-27A6-5F628328DD6F}"/>
              </a:ext>
            </a:extLst>
          </p:cNvPr>
          <p:cNvPicPr>
            <a:picLocks noChangeAspect="1"/>
          </p:cNvPicPr>
          <p:nvPr/>
        </p:nvPicPr>
        <p:blipFill rotWithShape="1">
          <a:blip r:embed="rId4"/>
          <a:srcRect l="30235" t="9543" r="34429" b="7451"/>
          <a:stretch/>
        </p:blipFill>
        <p:spPr>
          <a:xfrm>
            <a:off x="6758492" y="546847"/>
            <a:ext cx="4308123" cy="5692588"/>
          </a:xfrm>
          <a:prstGeom prst="rect">
            <a:avLst/>
          </a:prstGeom>
        </p:spPr>
      </p:pic>
      <p:pic>
        <p:nvPicPr>
          <p:cNvPr id="10" name="Picture 9">
            <a:extLst>
              <a:ext uri="{FF2B5EF4-FFF2-40B4-BE49-F238E27FC236}">
                <a16:creationId xmlns:a16="http://schemas.microsoft.com/office/drawing/2014/main" id="{C9D9F732-094E-D5BF-D044-C4EDF176D3AF}"/>
              </a:ext>
            </a:extLst>
          </p:cNvPr>
          <p:cNvPicPr>
            <a:picLocks noChangeAspect="1"/>
          </p:cNvPicPr>
          <p:nvPr/>
        </p:nvPicPr>
        <p:blipFill rotWithShape="1">
          <a:blip r:embed="rId5"/>
          <a:srcRect l="31397" t="39216" r="35368" b="31633"/>
          <a:stretch/>
        </p:blipFill>
        <p:spPr>
          <a:xfrm>
            <a:off x="1039367" y="1866987"/>
            <a:ext cx="4563216" cy="2251321"/>
          </a:xfrm>
          <a:prstGeom prst="rect">
            <a:avLst/>
          </a:prstGeom>
        </p:spPr>
      </p:pic>
      <p:pic>
        <p:nvPicPr>
          <p:cNvPr id="12" name="Picture 11">
            <a:extLst>
              <a:ext uri="{FF2B5EF4-FFF2-40B4-BE49-F238E27FC236}">
                <a16:creationId xmlns:a16="http://schemas.microsoft.com/office/drawing/2014/main" id="{AB506B65-85CB-0189-826F-CAC5B89B5E54}"/>
              </a:ext>
            </a:extLst>
          </p:cNvPr>
          <p:cNvPicPr>
            <a:picLocks noChangeAspect="1"/>
          </p:cNvPicPr>
          <p:nvPr/>
        </p:nvPicPr>
        <p:blipFill rotWithShape="1">
          <a:blip r:embed="rId6"/>
          <a:srcRect l="29675" t="37339" r="33632" b="33545"/>
          <a:stretch/>
        </p:blipFill>
        <p:spPr>
          <a:xfrm>
            <a:off x="1021079" y="4266734"/>
            <a:ext cx="4580457" cy="2044420"/>
          </a:xfrm>
          <a:prstGeom prst="rect">
            <a:avLst/>
          </a:prstGeom>
        </p:spPr>
      </p:pic>
    </p:spTree>
    <p:extLst>
      <p:ext uri="{BB962C8B-B14F-4D97-AF65-F5344CB8AC3E}">
        <p14:creationId xmlns:p14="http://schemas.microsoft.com/office/powerpoint/2010/main" val="30290382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heel(1)">
                                      <p:cBhvr>
                                        <p:cTn id="7" dur="2000"/>
                                        <p:tgtEl>
                                          <p:spTgt spid="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6" grpId="0">
        <p:bldAsOne/>
      </p:bldGraphic>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96" name="Chart 95" descr="Pie Chart Style"/>
          <p:cNvGraphicFramePr/>
          <p:nvPr/>
        </p:nvGraphicFramePr>
        <p:xfrm>
          <a:off x="7626408" y="1376680"/>
          <a:ext cx="1769456" cy="2163990"/>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hidden="1">
            <a:extLst>
              <a:ext uri="{FF2B5EF4-FFF2-40B4-BE49-F238E27FC236}">
                <a16:creationId xmlns:a16="http://schemas.microsoft.com/office/drawing/2014/main" id="{91EB68CD-5A94-4E59-AA75-8FF956921CC1}"/>
              </a:ext>
            </a:extLst>
          </p:cNvPr>
          <p:cNvSpPr>
            <a:spLocks noGrp="1"/>
          </p:cNvSpPr>
          <p:nvPr>
            <p:ph type="title"/>
          </p:nvPr>
        </p:nvSpPr>
        <p:spPr/>
        <p:txBody>
          <a:bodyPr/>
          <a:lstStyle/>
          <a:p>
            <a:r>
              <a:rPr lang="en-US" dirty="0"/>
              <a:t>Slide 4</a:t>
            </a:r>
          </a:p>
        </p:txBody>
      </p:sp>
      <p:pic>
        <p:nvPicPr>
          <p:cNvPr id="1028" name="Picture 4">
            <a:extLst>
              <a:ext uri="{FF2B5EF4-FFF2-40B4-BE49-F238E27FC236}">
                <a16:creationId xmlns:a16="http://schemas.microsoft.com/office/drawing/2014/main" id="{2CB90C0B-BEC6-7A82-16C4-23A1128523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60" t="18185" r="-6731" b="16905"/>
          <a:stretch/>
        </p:blipFill>
        <p:spPr bwMode="auto">
          <a:xfrm>
            <a:off x="1120586" y="336449"/>
            <a:ext cx="5017323" cy="64084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FD1547A-3D71-629B-14DA-06EDBAB33B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8274" y="286327"/>
            <a:ext cx="3966818" cy="644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89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heel(1)">
                                      <p:cBhvr>
                                        <p:cTn id="7" dur="2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6"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dirty="0">
                <a:latin typeface="Lato Black" panose="020F0502020204030203" pitchFamily="34" charset="0"/>
                <a:ea typeface="Lato Black" panose="020F0502020204030203" pitchFamily="34" charset="0"/>
                <a:cs typeface="Lato Black" panose="020F0502020204030203" pitchFamily="34" charset="0"/>
              </a:rPr>
              <a:t>The Frontend Admin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96" name="Chart 95" descr="Pie Chart Style"/>
          <p:cNvGraphicFramePr/>
          <p:nvPr/>
        </p:nvGraphicFramePr>
        <p:xfrm>
          <a:off x="7626408" y="1376680"/>
          <a:ext cx="1769456" cy="2163990"/>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hidden="1">
            <a:extLst>
              <a:ext uri="{FF2B5EF4-FFF2-40B4-BE49-F238E27FC236}">
                <a16:creationId xmlns:a16="http://schemas.microsoft.com/office/drawing/2014/main" id="{91EB68CD-5A94-4E59-AA75-8FF956921CC1}"/>
              </a:ext>
            </a:extLst>
          </p:cNvPr>
          <p:cNvSpPr>
            <a:spLocks noGrp="1"/>
          </p:cNvSpPr>
          <p:nvPr>
            <p:ph type="title"/>
          </p:nvPr>
        </p:nvSpPr>
        <p:spPr/>
        <p:txBody>
          <a:bodyPr/>
          <a:lstStyle/>
          <a:p>
            <a:r>
              <a:rPr lang="en-US" dirty="0"/>
              <a:t>Slide 4</a:t>
            </a:r>
          </a:p>
        </p:txBody>
      </p:sp>
      <p:sp>
        <p:nvSpPr>
          <p:cNvPr id="6" name="TextBox 5">
            <a:extLst>
              <a:ext uri="{FF2B5EF4-FFF2-40B4-BE49-F238E27FC236}">
                <a16:creationId xmlns:a16="http://schemas.microsoft.com/office/drawing/2014/main" id="{BC81A807-3D06-B314-8D09-891958617681}"/>
              </a:ext>
            </a:extLst>
          </p:cNvPr>
          <p:cNvSpPr txBox="1"/>
          <p:nvPr/>
        </p:nvSpPr>
        <p:spPr>
          <a:xfrm>
            <a:off x="486178" y="1032597"/>
            <a:ext cx="7510340" cy="338554"/>
          </a:xfrm>
          <a:prstGeom prst="rect">
            <a:avLst/>
          </a:prstGeom>
          <a:noFill/>
        </p:spPr>
        <p:txBody>
          <a:bodyPr wrap="square" rtlCol="0">
            <a:spAutoFit/>
          </a:bodyPr>
          <a:lstStyle/>
          <a:p>
            <a:r>
              <a:rPr lang="en-US" sz="1600" b="1" dirty="0">
                <a:latin typeface="Lato" panose="020F0502020204030203" pitchFamily="34" charset="0"/>
                <a:ea typeface="Lato" panose="020F0502020204030203" pitchFamily="34" charset="0"/>
                <a:cs typeface="Lato" panose="020F0502020204030203" pitchFamily="34" charset="0"/>
              </a:rPr>
              <a:t>Features: The categories page where you can add, edit, activate and deactivate.</a:t>
            </a:r>
          </a:p>
        </p:txBody>
      </p:sp>
      <p:pic>
        <p:nvPicPr>
          <p:cNvPr id="8" name="Picture 7">
            <a:extLst>
              <a:ext uri="{FF2B5EF4-FFF2-40B4-BE49-F238E27FC236}">
                <a16:creationId xmlns:a16="http://schemas.microsoft.com/office/drawing/2014/main" id="{40CE50DD-7F63-8A3E-792F-22839EA06856}"/>
              </a:ext>
            </a:extLst>
          </p:cNvPr>
          <p:cNvPicPr>
            <a:picLocks noChangeAspect="1"/>
          </p:cNvPicPr>
          <p:nvPr/>
        </p:nvPicPr>
        <p:blipFill rotWithShape="1">
          <a:blip r:embed="rId4"/>
          <a:srcRect l="14678" t="16709" r="5723" b="7191"/>
          <a:stretch/>
        </p:blipFill>
        <p:spPr>
          <a:xfrm>
            <a:off x="1129552" y="1443082"/>
            <a:ext cx="9932895" cy="5341603"/>
          </a:xfrm>
          <a:prstGeom prst="rect">
            <a:avLst/>
          </a:prstGeom>
        </p:spPr>
      </p:pic>
    </p:spTree>
    <p:extLst>
      <p:ext uri="{BB962C8B-B14F-4D97-AF65-F5344CB8AC3E}">
        <p14:creationId xmlns:p14="http://schemas.microsoft.com/office/powerpoint/2010/main" val="4060549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wheel(1)">
                                      <p:cBhvr>
                                        <p:cTn id="11" dur="2000"/>
                                        <p:tgtEl>
                                          <p:spTgt spid="96"/>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Graphic spid="96" grpId="0">
        <p:bldAsOne/>
      </p:bldGraphic>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96" name="Chart 95" descr="Pie Chart Style"/>
          <p:cNvGraphicFramePr/>
          <p:nvPr/>
        </p:nvGraphicFramePr>
        <p:xfrm>
          <a:off x="7626408" y="1376680"/>
          <a:ext cx="1769456" cy="2163990"/>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hidden="1">
            <a:extLst>
              <a:ext uri="{FF2B5EF4-FFF2-40B4-BE49-F238E27FC236}">
                <a16:creationId xmlns:a16="http://schemas.microsoft.com/office/drawing/2014/main" id="{91EB68CD-5A94-4E59-AA75-8FF956921CC1}"/>
              </a:ext>
            </a:extLst>
          </p:cNvPr>
          <p:cNvSpPr>
            <a:spLocks noGrp="1"/>
          </p:cNvSpPr>
          <p:nvPr>
            <p:ph type="title"/>
          </p:nvPr>
        </p:nvSpPr>
        <p:spPr/>
        <p:txBody>
          <a:bodyPr/>
          <a:lstStyle/>
          <a:p>
            <a:r>
              <a:rPr lang="en-US" dirty="0"/>
              <a:t>Slide 4</a:t>
            </a:r>
          </a:p>
        </p:txBody>
      </p:sp>
      <p:pic>
        <p:nvPicPr>
          <p:cNvPr id="9" name="Picture 8">
            <a:extLst>
              <a:ext uri="{FF2B5EF4-FFF2-40B4-BE49-F238E27FC236}">
                <a16:creationId xmlns:a16="http://schemas.microsoft.com/office/drawing/2014/main" id="{741A0C42-CA88-6582-26F2-7295703AD936}"/>
              </a:ext>
            </a:extLst>
          </p:cNvPr>
          <p:cNvPicPr>
            <a:picLocks noChangeAspect="1"/>
          </p:cNvPicPr>
          <p:nvPr/>
        </p:nvPicPr>
        <p:blipFill rotWithShape="1">
          <a:blip r:embed="rId4"/>
          <a:srcRect l="9124" t="30481" r="12767" b="27374"/>
          <a:stretch/>
        </p:blipFill>
        <p:spPr>
          <a:xfrm>
            <a:off x="1383569" y="241259"/>
            <a:ext cx="9468204" cy="2873684"/>
          </a:xfrm>
          <a:prstGeom prst="rect">
            <a:avLst/>
          </a:prstGeom>
        </p:spPr>
      </p:pic>
      <p:pic>
        <p:nvPicPr>
          <p:cNvPr id="11" name="Picture 10">
            <a:extLst>
              <a:ext uri="{FF2B5EF4-FFF2-40B4-BE49-F238E27FC236}">
                <a16:creationId xmlns:a16="http://schemas.microsoft.com/office/drawing/2014/main" id="{48C5E6AE-CDDB-CC58-2118-755B5B696F34}"/>
              </a:ext>
            </a:extLst>
          </p:cNvPr>
          <p:cNvPicPr>
            <a:picLocks noChangeAspect="1"/>
          </p:cNvPicPr>
          <p:nvPr/>
        </p:nvPicPr>
        <p:blipFill rotWithShape="1">
          <a:blip r:embed="rId5"/>
          <a:srcRect l="9338" t="27320" r="12647" b="24314"/>
          <a:stretch/>
        </p:blipFill>
        <p:spPr>
          <a:xfrm>
            <a:off x="1383569" y="3299800"/>
            <a:ext cx="9511553" cy="3316941"/>
          </a:xfrm>
          <a:prstGeom prst="rect">
            <a:avLst/>
          </a:prstGeom>
        </p:spPr>
      </p:pic>
    </p:spTree>
    <p:extLst>
      <p:ext uri="{BB962C8B-B14F-4D97-AF65-F5344CB8AC3E}">
        <p14:creationId xmlns:p14="http://schemas.microsoft.com/office/powerpoint/2010/main" val="12567773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heel(1)">
                                      <p:cBhvr>
                                        <p:cTn id="7" dur="2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6"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96" name="Chart 95" descr="Pie Chart Style"/>
          <p:cNvGraphicFramePr/>
          <p:nvPr/>
        </p:nvGraphicFramePr>
        <p:xfrm>
          <a:off x="7626408" y="1376680"/>
          <a:ext cx="1769456" cy="2163990"/>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hidden="1">
            <a:extLst>
              <a:ext uri="{FF2B5EF4-FFF2-40B4-BE49-F238E27FC236}">
                <a16:creationId xmlns:a16="http://schemas.microsoft.com/office/drawing/2014/main" id="{91EB68CD-5A94-4E59-AA75-8FF956921CC1}"/>
              </a:ext>
            </a:extLst>
          </p:cNvPr>
          <p:cNvSpPr>
            <a:spLocks noGrp="1"/>
          </p:cNvSpPr>
          <p:nvPr>
            <p:ph type="title"/>
          </p:nvPr>
        </p:nvSpPr>
        <p:spPr/>
        <p:txBody>
          <a:bodyPr/>
          <a:lstStyle/>
          <a:p>
            <a:r>
              <a:rPr lang="en-US" dirty="0"/>
              <a:t>Slide 4</a:t>
            </a:r>
          </a:p>
        </p:txBody>
      </p:sp>
      <p:sp>
        <p:nvSpPr>
          <p:cNvPr id="11" name="TextBox 10">
            <a:extLst>
              <a:ext uri="{FF2B5EF4-FFF2-40B4-BE49-F238E27FC236}">
                <a16:creationId xmlns:a16="http://schemas.microsoft.com/office/drawing/2014/main" id="{C3E6EA9A-B27E-5DAB-A7E6-C741C66B6A8F}"/>
              </a:ext>
            </a:extLst>
          </p:cNvPr>
          <p:cNvSpPr txBox="1"/>
          <p:nvPr/>
        </p:nvSpPr>
        <p:spPr>
          <a:xfrm>
            <a:off x="945540" y="390731"/>
            <a:ext cx="7510340" cy="338554"/>
          </a:xfrm>
          <a:prstGeom prst="rect">
            <a:avLst/>
          </a:prstGeom>
          <a:noFill/>
        </p:spPr>
        <p:txBody>
          <a:bodyPr wrap="square" rtlCol="0">
            <a:spAutoFit/>
          </a:bodyPr>
          <a:lstStyle/>
          <a:p>
            <a:r>
              <a:rPr lang="en-US" sz="1600" b="1" dirty="0">
                <a:latin typeface="Lato" panose="020F0502020204030203" pitchFamily="34" charset="0"/>
                <a:ea typeface="Lato" panose="020F0502020204030203" pitchFamily="34" charset="0"/>
                <a:cs typeface="Lato" panose="020F0502020204030203" pitchFamily="34" charset="0"/>
              </a:rPr>
              <a:t>Features: The item page where you can add, edit, activate and deactivate.</a:t>
            </a:r>
          </a:p>
        </p:txBody>
      </p:sp>
      <p:pic>
        <p:nvPicPr>
          <p:cNvPr id="6" name="Picture 5">
            <a:extLst>
              <a:ext uri="{FF2B5EF4-FFF2-40B4-BE49-F238E27FC236}">
                <a16:creationId xmlns:a16="http://schemas.microsoft.com/office/drawing/2014/main" id="{D459AE71-7F95-7EDB-8389-F1D87D2B5C30}"/>
              </a:ext>
            </a:extLst>
          </p:cNvPr>
          <p:cNvPicPr>
            <a:picLocks noChangeAspect="1"/>
          </p:cNvPicPr>
          <p:nvPr/>
        </p:nvPicPr>
        <p:blipFill rotWithShape="1">
          <a:blip r:embed="rId4"/>
          <a:srcRect t="8889" r="4632" b="7190"/>
          <a:stretch/>
        </p:blipFill>
        <p:spPr>
          <a:xfrm>
            <a:off x="342900" y="887565"/>
            <a:ext cx="11627224" cy="5755341"/>
          </a:xfrm>
          <a:prstGeom prst="rect">
            <a:avLst/>
          </a:prstGeom>
        </p:spPr>
      </p:pic>
    </p:spTree>
    <p:extLst>
      <p:ext uri="{BB962C8B-B14F-4D97-AF65-F5344CB8AC3E}">
        <p14:creationId xmlns:p14="http://schemas.microsoft.com/office/powerpoint/2010/main" val="36782511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heel(1)">
                                      <p:cBhvr>
                                        <p:cTn id="7" dur="2000"/>
                                        <p:tgtEl>
                                          <p:spTgt spid="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6" grpId="0">
        <p:bldAsOne/>
      </p:bldGraphic>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96" name="Chart 95" descr="Pie Chart Style"/>
          <p:cNvGraphicFramePr/>
          <p:nvPr/>
        </p:nvGraphicFramePr>
        <p:xfrm>
          <a:off x="7626408" y="1376680"/>
          <a:ext cx="1769456" cy="2163990"/>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hidden="1">
            <a:extLst>
              <a:ext uri="{FF2B5EF4-FFF2-40B4-BE49-F238E27FC236}">
                <a16:creationId xmlns:a16="http://schemas.microsoft.com/office/drawing/2014/main" id="{91EB68CD-5A94-4E59-AA75-8FF956921CC1}"/>
              </a:ext>
            </a:extLst>
          </p:cNvPr>
          <p:cNvSpPr>
            <a:spLocks noGrp="1"/>
          </p:cNvSpPr>
          <p:nvPr>
            <p:ph type="title"/>
          </p:nvPr>
        </p:nvSpPr>
        <p:spPr/>
        <p:txBody>
          <a:bodyPr/>
          <a:lstStyle/>
          <a:p>
            <a:r>
              <a:rPr lang="en-US" dirty="0"/>
              <a:t>Slide 4</a:t>
            </a:r>
          </a:p>
        </p:txBody>
      </p:sp>
      <p:pic>
        <p:nvPicPr>
          <p:cNvPr id="8" name="Picture 7">
            <a:extLst>
              <a:ext uri="{FF2B5EF4-FFF2-40B4-BE49-F238E27FC236}">
                <a16:creationId xmlns:a16="http://schemas.microsoft.com/office/drawing/2014/main" id="{1C723490-DE13-89EB-31A7-7F4764E814DC}"/>
              </a:ext>
            </a:extLst>
          </p:cNvPr>
          <p:cNvPicPr>
            <a:picLocks noChangeAspect="1"/>
          </p:cNvPicPr>
          <p:nvPr/>
        </p:nvPicPr>
        <p:blipFill rotWithShape="1">
          <a:blip r:embed="rId4"/>
          <a:srcRect l="18971" t="9412" r="24192" b="4967"/>
          <a:stretch/>
        </p:blipFill>
        <p:spPr>
          <a:xfrm>
            <a:off x="122053" y="837693"/>
            <a:ext cx="5660182" cy="5871882"/>
          </a:xfrm>
          <a:prstGeom prst="rect">
            <a:avLst/>
          </a:prstGeom>
        </p:spPr>
      </p:pic>
      <p:pic>
        <p:nvPicPr>
          <p:cNvPr id="10" name="Picture 9">
            <a:extLst>
              <a:ext uri="{FF2B5EF4-FFF2-40B4-BE49-F238E27FC236}">
                <a16:creationId xmlns:a16="http://schemas.microsoft.com/office/drawing/2014/main" id="{43B84E7D-7807-4ACE-F2DC-1CDACFB9E4DA}"/>
              </a:ext>
            </a:extLst>
          </p:cNvPr>
          <p:cNvPicPr>
            <a:picLocks noChangeAspect="1"/>
          </p:cNvPicPr>
          <p:nvPr/>
        </p:nvPicPr>
        <p:blipFill rotWithShape="1">
          <a:blip r:embed="rId5"/>
          <a:srcRect l="19779" t="9804" r="24339" b="6797"/>
          <a:stretch/>
        </p:blipFill>
        <p:spPr>
          <a:xfrm>
            <a:off x="5843261" y="837694"/>
            <a:ext cx="6287712" cy="5795682"/>
          </a:xfrm>
          <a:prstGeom prst="rect">
            <a:avLst/>
          </a:prstGeom>
        </p:spPr>
      </p:pic>
    </p:spTree>
    <p:extLst>
      <p:ext uri="{BB962C8B-B14F-4D97-AF65-F5344CB8AC3E}">
        <p14:creationId xmlns:p14="http://schemas.microsoft.com/office/powerpoint/2010/main" val="5653564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heel(1)">
                                      <p:cBhvr>
                                        <p:cTn id="7" dur="2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96" name="Chart 95" descr="Pie Chart Style"/>
          <p:cNvGraphicFramePr/>
          <p:nvPr/>
        </p:nvGraphicFramePr>
        <p:xfrm>
          <a:off x="7626408" y="1376680"/>
          <a:ext cx="1769456" cy="2163990"/>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hidden="1">
            <a:extLst>
              <a:ext uri="{FF2B5EF4-FFF2-40B4-BE49-F238E27FC236}">
                <a16:creationId xmlns:a16="http://schemas.microsoft.com/office/drawing/2014/main" id="{91EB68CD-5A94-4E59-AA75-8FF956921CC1}"/>
              </a:ext>
            </a:extLst>
          </p:cNvPr>
          <p:cNvSpPr>
            <a:spLocks noGrp="1"/>
          </p:cNvSpPr>
          <p:nvPr>
            <p:ph type="title"/>
          </p:nvPr>
        </p:nvSpPr>
        <p:spPr/>
        <p:txBody>
          <a:bodyPr/>
          <a:lstStyle/>
          <a:p>
            <a:r>
              <a:rPr lang="en-US" dirty="0"/>
              <a:t>Slide 4</a:t>
            </a:r>
          </a:p>
        </p:txBody>
      </p:sp>
      <p:pic>
        <p:nvPicPr>
          <p:cNvPr id="10" name="Picture 9">
            <a:extLst>
              <a:ext uri="{FF2B5EF4-FFF2-40B4-BE49-F238E27FC236}">
                <a16:creationId xmlns:a16="http://schemas.microsoft.com/office/drawing/2014/main" id="{352CDD21-DCF1-BEAB-E4F5-5541131BF67F}"/>
              </a:ext>
            </a:extLst>
          </p:cNvPr>
          <p:cNvPicPr>
            <a:picLocks noChangeAspect="1"/>
          </p:cNvPicPr>
          <p:nvPr/>
        </p:nvPicPr>
        <p:blipFill>
          <a:blip r:embed="rId4"/>
          <a:stretch>
            <a:fillRect/>
          </a:stretch>
        </p:blipFill>
        <p:spPr>
          <a:xfrm>
            <a:off x="1154001" y="1504412"/>
            <a:ext cx="9883997" cy="4160881"/>
          </a:xfrm>
          <a:prstGeom prst="rect">
            <a:avLst/>
          </a:prstGeom>
        </p:spPr>
      </p:pic>
      <p:pic>
        <p:nvPicPr>
          <p:cNvPr id="9" name="Picture 8">
            <a:extLst>
              <a:ext uri="{FF2B5EF4-FFF2-40B4-BE49-F238E27FC236}">
                <a16:creationId xmlns:a16="http://schemas.microsoft.com/office/drawing/2014/main" id="{A52DC1DD-A504-7195-9FE9-4A1E643C3BFE}"/>
              </a:ext>
            </a:extLst>
          </p:cNvPr>
          <p:cNvPicPr>
            <a:picLocks noChangeAspect="1"/>
          </p:cNvPicPr>
          <p:nvPr/>
        </p:nvPicPr>
        <p:blipFill rotWithShape="1">
          <a:blip r:embed="rId5"/>
          <a:srcRect t="8889" r="4338" b="5919"/>
          <a:stretch/>
        </p:blipFill>
        <p:spPr>
          <a:xfrm>
            <a:off x="342900" y="912801"/>
            <a:ext cx="11663082" cy="5842484"/>
          </a:xfrm>
          <a:prstGeom prst="rect">
            <a:avLst/>
          </a:prstGeom>
        </p:spPr>
      </p:pic>
      <p:sp>
        <p:nvSpPr>
          <p:cNvPr id="12" name="TextBox 11">
            <a:extLst>
              <a:ext uri="{FF2B5EF4-FFF2-40B4-BE49-F238E27FC236}">
                <a16:creationId xmlns:a16="http://schemas.microsoft.com/office/drawing/2014/main" id="{5F433F09-8D07-90EB-C4A6-EEAC6FE21012}"/>
              </a:ext>
            </a:extLst>
          </p:cNvPr>
          <p:cNvSpPr txBox="1"/>
          <p:nvPr/>
        </p:nvSpPr>
        <p:spPr>
          <a:xfrm>
            <a:off x="629613" y="180509"/>
            <a:ext cx="10018664" cy="338554"/>
          </a:xfrm>
          <a:prstGeom prst="rect">
            <a:avLst/>
          </a:prstGeom>
          <a:noFill/>
        </p:spPr>
        <p:txBody>
          <a:bodyPr wrap="square" rtlCol="0">
            <a:spAutoFit/>
          </a:bodyPr>
          <a:lstStyle/>
          <a:p>
            <a:r>
              <a:rPr lang="en-US" sz="1600" b="1" dirty="0">
                <a:latin typeface="Lato" panose="020F0502020204030203" pitchFamily="34" charset="0"/>
                <a:ea typeface="Lato" panose="020F0502020204030203" pitchFamily="34" charset="0"/>
                <a:cs typeface="Lato" panose="020F0502020204030203" pitchFamily="34" charset="0"/>
              </a:rPr>
              <a:t>Features: The recipe page is where you can add, edit, manage ingredients ,activate and deactivate.</a:t>
            </a:r>
          </a:p>
        </p:txBody>
      </p:sp>
    </p:spTree>
    <p:extLst>
      <p:ext uri="{BB962C8B-B14F-4D97-AF65-F5344CB8AC3E}">
        <p14:creationId xmlns:p14="http://schemas.microsoft.com/office/powerpoint/2010/main" val="29203550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heel(1)">
                                      <p:cBhvr>
                                        <p:cTn id="7" dur="2000"/>
                                        <p:tgtEl>
                                          <p:spTgt spid="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6" grpId="0">
        <p:bldAsOne/>
      </p:bldGraphic>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itle 4" hidden="1">
            <a:extLst>
              <a:ext uri="{FF2B5EF4-FFF2-40B4-BE49-F238E27FC236}">
                <a16:creationId xmlns:a16="http://schemas.microsoft.com/office/drawing/2014/main" id="{91EB68CD-5A94-4E59-AA75-8FF956921CC1}"/>
              </a:ext>
            </a:extLst>
          </p:cNvPr>
          <p:cNvSpPr>
            <a:spLocks noGrp="1"/>
          </p:cNvSpPr>
          <p:nvPr>
            <p:ph type="title"/>
          </p:nvPr>
        </p:nvSpPr>
        <p:spPr/>
        <p:txBody>
          <a:bodyPr/>
          <a:lstStyle/>
          <a:p>
            <a:r>
              <a:rPr lang="en-US" dirty="0"/>
              <a:t>Slide 4</a:t>
            </a:r>
          </a:p>
        </p:txBody>
      </p:sp>
      <p:pic>
        <p:nvPicPr>
          <p:cNvPr id="16" name="Picture 15">
            <a:extLst>
              <a:ext uri="{FF2B5EF4-FFF2-40B4-BE49-F238E27FC236}">
                <a16:creationId xmlns:a16="http://schemas.microsoft.com/office/drawing/2014/main" id="{8BBA2DA9-F09F-F32E-66E4-30AC9DEA61DB}"/>
              </a:ext>
            </a:extLst>
          </p:cNvPr>
          <p:cNvPicPr>
            <a:picLocks noChangeAspect="1"/>
          </p:cNvPicPr>
          <p:nvPr/>
        </p:nvPicPr>
        <p:blipFill rotWithShape="1">
          <a:blip r:embed="rId3"/>
          <a:srcRect l="19779" t="9674" r="24559" b="11241"/>
          <a:stretch/>
        </p:blipFill>
        <p:spPr>
          <a:xfrm>
            <a:off x="572845" y="148425"/>
            <a:ext cx="6786282" cy="5423647"/>
          </a:xfrm>
          <a:prstGeom prst="rect">
            <a:avLst/>
          </a:prstGeom>
        </p:spPr>
      </p:pic>
      <p:pic>
        <p:nvPicPr>
          <p:cNvPr id="18" name="Picture 17">
            <a:extLst>
              <a:ext uri="{FF2B5EF4-FFF2-40B4-BE49-F238E27FC236}">
                <a16:creationId xmlns:a16="http://schemas.microsoft.com/office/drawing/2014/main" id="{D51D8373-3177-588E-654B-4825A33DC9D0}"/>
              </a:ext>
            </a:extLst>
          </p:cNvPr>
          <p:cNvPicPr>
            <a:picLocks noChangeAspect="1"/>
          </p:cNvPicPr>
          <p:nvPr/>
        </p:nvPicPr>
        <p:blipFill rotWithShape="1">
          <a:blip r:embed="rId4"/>
          <a:srcRect l="20441" t="9673" r="23897" b="47582"/>
          <a:stretch/>
        </p:blipFill>
        <p:spPr>
          <a:xfrm>
            <a:off x="5281109" y="3778116"/>
            <a:ext cx="6786282" cy="2931459"/>
          </a:xfrm>
          <a:prstGeom prst="rect">
            <a:avLst/>
          </a:prstGeom>
        </p:spPr>
      </p:pic>
    </p:spTree>
    <p:extLst>
      <p:ext uri="{BB962C8B-B14F-4D97-AF65-F5344CB8AC3E}">
        <p14:creationId xmlns:p14="http://schemas.microsoft.com/office/powerpoint/2010/main" val="382045927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A53CD67-24C0-25F3-9705-C360AC370D2D}"/>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Meet The Team</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sp>
        <p:nvSpPr>
          <p:cNvPr id="6" name="TextBox 5">
            <a:extLst>
              <a:ext uri="{FF2B5EF4-FFF2-40B4-BE49-F238E27FC236}">
                <a16:creationId xmlns:a16="http://schemas.microsoft.com/office/drawing/2014/main" id="{3F78A9C0-31F8-C585-6013-15514F867215}"/>
              </a:ext>
            </a:extLst>
          </p:cNvPr>
          <p:cNvSpPr txBox="1"/>
          <p:nvPr/>
        </p:nvSpPr>
        <p:spPr>
          <a:xfrm>
            <a:off x="4642821" y="1166068"/>
            <a:ext cx="3217038" cy="2677656"/>
          </a:xfrm>
          <a:prstGeom prst="rect">
            <a:avLst/>
          </a:prstGeom>
          <a:noFill/>
        </p:spPr>
        <p:txBody>
          <a:bodyPr wrap="square" rtlCol="0">
            <a:spAutoFit/>
          </a:bodyPr>
          <a:lstStyle/>
          <a:p>
            <a:r>
              <a:rPr lang="en-US" sz="2400" b="1" dirty="0">
                <a:solidFill>
                  <a:schemeClr val="bg1"/>
                </a:solidFill>
              </a:rPr>
              <a:t>Tshepang Morake:</a:t>
            </a:r>
          </a:p>
          <a:p>
            <a:endParaRPr lang="en-US" dirty="0">
              <a:solidFill>
                <a:schemeClr val="bg1"/>
              </a:solidFill>
            </a:endParaRPr>
          </a:p>
          <a:p>
            <a:pPr marL="285750" indent="-285750">
              <a:buFontTx/>
              <a:buChar char="-"/>
            </a:pPr>
            <a:r>
              <a:rPr lang="en-US" dirty="0">
                <a:solidFill>
                  <a:schemeClr val="bg1"/>
                </a:solidFill>
              </a:rPr>
              <a:t>Role: Team Leader</a:t>
            </a:r>
          </a:p>
          <a:p>
            <a:pPr marL="285750" indent="-285750">
              <a:buFontTx/>
              <a:buChar char="-"/>
            </a:pPr>
            <a:r>
              <a:rPr lang="en-US" dirty="0">
                <a:solidFill>
                  <a:schemeClr val="bg1"/>
                </a:solidFill>
              </a:rPr>
              <a:t>Backend: Service layer(business logic), controllers and models.</a:t>
            </a:r>
          </a:p>
          <a:p>
            <a:pPr marL="285750" indent="-285750">
              <a:buFontTx/>
              <a:buChar char="-"/>
            </a:pPr>
            <a:r>
              <a:rPr lang="en-US" dirty="0">
                <a:solidFill>
                  <a:schemeClr val="bg1"/>
                </a:solidFill>
              </a:rPr>
              <a:t>Frontend: Java scripting for the admin and user pages.</a:t>
            </a:r>
          </a:p>
          <a:p>
            <a:pPr marL="285750" indent="-285750">
              <a:buFontTx/>
              <a:buChar char="-"/>
            </a:pPr>
            <a:endParaRPr lang="en-US" dirty="0"/>
          </a:p>
        </p:txBody>
      </p:sp>
      <p:sp>
        <p:nvSpPr>
          <p:cNvPr id="10" name="TextBox 9">
            <a:extLst>
              <a:ext uri="{FF2B5EF4-FFF2-40B4-BE49-F238E27FC236}">
                <a16:creationId xmlns:a16="http://schemas.microsoft.com/office/drawing/2014/main" id="{4C5660A2-C244-8D91-D609-AC763E0F1A50}"/>
              </a:ext>
            </a:extLst>
          </p:cNvPr>
          <p:cNvSpPr txBox="1"/>
          <p:nvPr/>
        </p:nvSpPr>
        <p:spPr>
          <a:xfrm>
            <a:off x="251460" y="1166068"/>
            <a:ext cx="3498905" cy="2677656"/>
          </a:xfrm>
          <a:prstGeom prst="rect">
            <a:avLst/>
          </a:prstGeom>
          <a:noFill/>
        </p:spPr>
        <p:txBody>
          <a:bodyPr wrap="square" rtlCol="0">
            <a:spAutoFit/>
          </a:bodyPr>
          <a:lstStyle/>
          <a:p>
            <a:r>
              <a:rPr lang="en-US" sz="2400" b="1" dirty="0">
                <a:solidFill>
                  <a:schemeClr val="bg1"/>
                </a:solidFill>
              </a:rPr>
              <a:t>Joshua Rossouw:</a:t>
            </a:r>
          </a:p>
          <a:p>
            <a:endParaRPr lang="en-US" dirty="0">
              <a:solidFill>
                <a:schemeClr val="bg1"/>
              </a:solidFill>
            </a:endParaRPr>
          </a:p>
          <a:p>
            <a:pPr marL="285750" indent="-285750">
              <a:buFontTx/>
              <a:buChar char="-"/>
            </a:pPr>
            <a:r>
              <a:rPr lang="en-US" dirty="0">
                <a:solidFill>
                  <a:schemeClr val="bg1"/>
                </a:solidFill>
              </a:rPr>
              <a:t>Role: Team member</a:t>
            </a:r>
          </a:p>
          <a:p>
            <a:pPr marL="285750" indent="-285750">
              <a:buFontTx/>
              <a:buChar char="-"/>
            </a:pPr>
            <a:r>
              <a:rPr lang="en-US" dirty="0">
                <a:solidFill>
                  <a:schemeClr val="bg1"/>
                </a:solidFill>
              </a:rPr>
              <a:t>Backend: JUnit Testing and Database connectivity (JDBC).</a:t>
            </a:r>
          </a:p>
          <a:p>
            <a:pPr marL="285750" indent="-285750">
              <a:buFontTx/>
              <a:buChar char="-"/>
            </a:pPr>
            <a:r>
              <a:rPr lang="en-US" dirty="0">
                <a:solidFill>
                  <a:schemeClr val="bg1"/>
                </a:solidFill>
              </a:rPr>
              <a:t>Frontend: Admin pages design.</a:t>
            </a:r>
          </a:p>
          <a:p>
            <a:pPr marL="285750" indent="-285750">
              <a:buFontTx/>
              <a:buChar char="-"/>
            </a:pPr>
            <a:r>
              <a:rPr lang="en-US" dirty="0">
                <a:solidFill>
                  <a:schemeClr val="bg1"/>
                </a:solidFill>
              </a:rPr>
              <a:t>Database: Table relationships and building.</a:t>
            </a:r>
          </a:p>
          <a:p>
            <a:pPr marL="285750" indent="-285750">
              <a:buFontTx/>
              <a:buChar char="-"/>
            </a:pPr>
            <a:endParaRPr lang="en-US" dirty="0">
              <a:solidFill>
                <a:schemeClr val="accent6"/>
              </a:solidFill>
            </a:endParaRPr>
          </a:p>
        </p:txBody>
      </p:sp>
      <p:sp>
        <p:nvSpPr>
          <p:cNvPr id="11" name="TextBox 10">
            <a:extLst>
              <a:ext uri="{FF2B5EF4-FFF2-40B4-BE49-F238E27FC236}">
                <a16:creationId xmlns:a16="http://schemas.microsoft.com/office/drawing/2014/main" id="{D6DEE75F-CD39-2954-99F2-EE330E9F1032}"/>
              </a:ext>
            </a:extLst>
          </p:cNvPr>
          <p:cNvSpPr txBox="1"/>
          <p:nvPr/>
        </p:nvSpPr>
        <p:spPr>
          <a:xfrm>
            <a:off x="8145136" y="1166068"/>
            <a:ext cx="3052951" cy="2400657"/>
          </a:xfrm>
          <a:prstGeom prst="rect">
            <a:avLst/>
          </a:prstGeom>
          <a:noFill/>
        </p:spPr>
        <p:txBody>
          <a:bodyPr wrap="square" rtlCol="0">
            <a:spAutoFit/>
          </a:bodyPr>
          <a:lstStyle/>
          <a:p>
            <a:r>
              <a:rPr lang="en-US" sz="2400" b="1" i="0" dirty="0">
                <a:solidFill>
                  <a:schemeClr val="accent6"/>
                </a:solidFill>
                <a:effectLst/>
              </a:rPr>
              <a:t> </a:t>
            </a:r>
            <a:r>
              <a:rPr lang="en-US" sz="2400" b="1" i="0" dirty="0">
                <a:solidFill>
                  <a:schemeClr val="bg1"/>
                </a:solidFill>
                <a:effectLst/>
              </a:rPr>
              <a:t>Vukosi </a:t>
            </a:r>
            <a:r>
              <a:rPr lang="en-US" sz="2400" b="1" i="0" dirty="0" err="1">
                <a:solidFill>
                  <a:schemeClr val="bg1"/>
                </a:solidFill>
                <a:effectLst/>
              </a:rPr>
              <a:t>Mpisani</a:t>
            </a:r>
            <a:r>
              <a:rPr lang="en-US" sz="2400" b="1" i="0" dirty="0">
                <a:solidFill>
                  <a:schemeClr val="bg1"/>
                </a:solidFill>
                <a:effectLst/>
              </a:rPr>
              <a:t>:</a:t>
            </a:r>
          </a:p>
          <a:p>
            <a:endParaRPr lang="en-US" i="0" dirty="0">
              <a:solidFill>
                <a:schemeClr val="bg1"/>
              </a:solidFill>
              <a:effectLst/>
            </a:endParaRPr>
          </a:p>
          <a:p>
            <a:pPr marL="285750" indent="-285750">
              <a:buFontTx/>
              <a:buChar char="-"/>
            </a:pPr>
            <a:r>
              <a:rPr lang="en-US" dirty="0">
                <a:solidFill>
                  <a:schemeClr val="bg1"/>
                </a:solidFill>
              </a:rPr>
              <a:t>Role: Team member</a:t>
            </a:r>
          </a:p>
          <a:p>
            <a:pPr marL="285750" indent="-285750">
              <a:buFontTx/>
              <a:buChar char="-"/>
            </a:pPr>
            <a:r>
              <a:rPr lang="en-US" dirty="0">
                <a:solidFill>
                  <a:schemeClr val="bg1"/>
                </a:solidFill>
              </a:rPr>
              <a:t>Backend: Dao Layer and models.</a:t>
            </a:r>
          </a:p>
          <a:p>
            <a:pPr marL="285750" indent="-285750">
              <a:buFontTx/>
              <a:buChar char="-"/>
            </a:pPr>
            <a:r>
              <a:rPr lang="en-US" dirty="0">
                <a:solidFill>
                  <a:schemeClr val="bg1"/>
                </a:solidFill>
              </a:rPr>
              <a:t>Frontend: User Pages, admin pages and design.</a:t>
            </a:r>
          </a:p>
          <a:p>
            <a:pPr marL="285750" indent="-285750">
              <a:buFontTx/>
              <a:buChar char="-"/>
            </a:pPr>
            <a:endParaRPr lang="en-US" dirty="0">
              <a:solidFill>
                <a:schemeClr val="accent6"/>
              </a:solidFill>
            </a:endParaRPr>
          </a:p>
        </p:txBody>
      </p:sp>
    </p:spTree>
    <p:extLst>
      <p:ext uri="{BB962C8B-B14F-4D97-AF65-F5344CB8AC3E}">
        <p14:creationId xmlns:p14="http://schemas.microsoft.com/office/powerpoint/2010/main" val="8452861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fade">
                                      <p:cBhvr>
                                        <p:cTn id="7" dur="5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dirty="0"/>
              <a:t>Slide 7</a:t>
            </a:r>
          </a:p>
        </p:txBody>
      </p:sp>
      <p:pic>
        <p:nvPicPr>
          <p:cNvPr id="11" name="Picture 10">
            <a:extLst>
              <a:ext uri="{FF2B5EF4-FFF2-40B4-BE49-F238E27FC236}">
                <a16:creationId xmlns:a16="http://schemas.microsoft.com/office/drawing/2014/main" id="{485EEB07-212D-A893-7EEA-92460E6642A0}"/>
              </a:ext>
            </a:extLst>
          </p:cNvPr>
          <p:cNvPicPr>
            <a:picLocks noChangeAspect="1"/>
          </p:cNvPicPr>
          <p:nvPr/>
        </p:nvPicPr>
        <p:blipFill rotWithShape="1">
          <a:blip r:embed="rId3"/>
          <a:srcRect t="9158" r="4091" b="9361"/>
          <a:stretch/>
        </p:blipFill>
        <p:spPr>
          <a:xfrm>
            <a:off x="213360" y="1121574"/>
            <a:ext cx="11693236" cy="5588001"/>
          </a:xfrm>
          <a:prstGeom prst="rect">
            <a:avLst/>
          </a:prstGeom>
        </p:spPr>
      </p:pic>
      <p:sp>
        <p:nvSpPr>
          <p:cNvPr id="13" name="TextBox 12">
            <a:extLst>
              <a:ext uri="{FF2B5EF4-FFF2-40B4-BE49-F238E27FC236}">
                <a16:creationId xmlns:a16="http://schemas.microsoft.com/office/drawing/2014/main" id="{6B680ED4-F1CD-2C8B-127F-7A5B0BD0895C}"/>
              </a:ext>
            </a:extLst>
          </p:cNvPr>
          <p:cNvSpPr txBox="1"/>
          <p:nvPr/>
        </p:nvSpPr>
        <p:spPr>
          <a:xfrm>
            <a:off x="477213" y="443782"/>
            <a:ext cx="7510340" cy="338554"/>
          </a:xfrm>
          <a:prstGeom prst="rect">
            <a:avLst/>
          </a:prstGeom>
          <a:noFill/>
        </p:spPr>
        <p:txBody>
          <a:bodyPr wrap="square" rtlCol="0">
            <a:spAutoFit/>
          </a:bodyPr>
          <a:lstStyle/>
          <a:p>
            <a:r>
              <a:rPr lang="en-US" sz="1600" b="1" dirty="0">
                <a:latin typeface="Lato" panose="020F0502020204030203" pitchFamily="34" charset="0"/>
                <a:ea typeface="Lato" panose="020F0502020204030203" pitchFamily="34" charset="0"/>
                <a:cs typeface="Lato" panose="020F0502020204030203" pitchFamily="34" charset="0"/>
              </a:rPr>
              <a:t>Features: The Invoice page is where you view all invoices.</a:t>
            </a:r>
          </a:p>
        </p:txBody>
      </p:sp>
    </p:spTree>
    <p:extLst>
      <p:ext uri="{BB962C8B-B14F-4D97-AF65-F5344CB8AC3E}">
        <p14:creationId xmlns:p14="http://schemas.microsoft.com/office/powerpoint/2010/main" val="3870728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dirty="0"/>
              <a:t>Slide 7</a:t>
            </a:r>
          </a:p>
        </p:txBody>
      </p:sp>
      <p:sp>
        <p:nvSpPr>
          <p:cNvPr id="13" name="TextBox 12">
            <a:extLst>
              <a:ext uri="{FF2B5EF4-FFF2-40B4-BE49-F238E27FC236}">
                <a16:creationId xmlns:a16="http://schemas.microsoft.com/office/drawing/2014/main" id="{6B680ED4-F1CD-2C8B-127F-7A5B0BD0895C}"/>
              </a:ext>
            </a:extLst>
          </p:cNvPr>
          <p:cNvSpPr txBox="1"/>
          <p:nvPr/>
        </p:nvSpPr>
        <p:spPr>
          <a:xfrm>
            <a:off x="624995" y="307176"/>
            <a:ext cx="8786860" cy="338554"/>
          </a:xfrm>
          <a:prstGeom prst="rect">
            <a:avLst/>
          </a:prstGeom>
          <a:noFill/>
        </p:spPr>
        <p:txBody>
          <a:bodyPr wrap="square" rtlCol="0">
            <a:spAutoFit/>
          </a:bodyPr>
          <a:lstStyle/>
          <a:p>
            <a:r>
              <a:rPr lang="en-US" sz="1600" b="1" dirty="0">
                <a:latin typeface="Lato" panose="020F0502020204030203" pitchFamily="34" charset="0"/>
                <a:ea typeface="Lato" panose="020F0502020204030203" pitchFamily="34" charset="0"/>
                <a:cs typeface="Lato" panose="020F0502020204030203" pitchFamily="34" charset="0"/>
              </a:rPr>
              <a:t>Features: The Orders page is where you view all orders and the users associated to the order.</a:t>
            </a:r>
          </a:p>
        </p:txBody>
      </p:sp>
      <p:pic>
        <p:nvPicPr>
          <p:cNvPr id="5" name="Picture 4">
            <a:extLst>
              <a:ext uri="{FF2B5EF4-FFF2-40B4-BE49-F238E27FC236}">
                <a16:creationId xmlns:a16="http://schemas.microsoft.com/office/drawing/2014/main" id="{145B2D7A-FBAA-78F9-D3D9-D2391CB6282B}"/>
              </a:ext>
            </a:extLst>
          </p:cNvPr>
          <p:cNvPicPr>
            <a:picLocks noChangeAspect="1"/>
          </p:cNvPicPr>
          <p:nvPr/>
        </p:nvPicPr>
        <p:blipFill rotWithShape="1">
          <a:blip r:embed="rId3"/>
          <a:srcRect t="8889" r="3915" b="10572"/>
          <a:stretch/>
        </p:blipFill>
        <p:spPr>
          <a:xfrm>
            <a:off x="213360" y="890873"/>
            <a:ext cx="11714787" cy="5523345"/>
          </a:xfrm>
          <a:prstGeom prst="rect">
            <a:avLst/>
          </a:prstGeom>
        </p:spPr>
      </p:pic>
    </p:spTree>
    <p:extLst>
      <p:ext uri="{BB962C8B-B14F-4D97-AF65-F5344CB8AC3E}">
        <p14:creationId xmlns:p14="http://schemas.microsoft.com/office/powerpoint/2010/main" val="31801610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dirty="0"/>
              <a:t>Slide 7</a:t>
            </a:r>
          </a:p>
        </p:txBody>
      </p:sp>
      <p:sp>
        <p:nvSpPr>
          <p:cNvPr id="13" name="TextBox 12">
            <a:extLst>
              <a:ext uri="{FF2B5EF4-FFF2-40B4-BE49-F238E27FC236}">
                <a16:creationId xmlns:a16="http://schemas.microsoft.com/office/drawing/2014/main" id="{6B680ED4-F1CD-2C8B-127F-7A5B0BD0895C}"/>
              </a:ext>
            </a:extLst>
          </p:cNvPr>
          <p:cNvSpPr txBox="1"/>
          <p:nvPr/>
        </p:nvSpPr>
        <p:spPr>
          <a:xfrm>
            <a:off x="624995" y="307176"/>
            <a:ext cx="8786860" cy="584775"/>
          </a:xfrm>
          <a:prstGeom prst="rect">
            <a:avLst/>
          </a:prstGeom>
          <a:noFill/>
        </p:spPr>
        <p:txBody>
          <a:bodyPr wrap="square" rtlCol="0">
            <a:spAutoFit/>
          </a:bodyPr>
          <a:lstStyle/>
          <a:p>
            <a:r>
              <a:rPr lang="en-US" sz="1600" b="1" dirty="0">
                <a:latin typeface="Lato" panose="020F0502020204030203" pitchFamily="34" charset="0"/>
                <a:ea typeface="Lato" panose="020F0502020204030203" pitchFamily="34" charset="0"/>
                <a:cs typeface="Lato" panose="020F0502020204030203" pitchFamily="34" charset="0"/>
              </a:rPr>
              <a:t>Features: The Users page is where you add an admin, user, edit a user and activate/deactivate a user.</a:t>
            </a:r>
          </a:p>
        </p:txBody>
      </p:sp>
      <p:pic>
        <p:nvPicPr>
          <p:cNvPr id="6" name="Picture 5">
            <a:extLst>
              <a:ext uri="{FF2B5EF4-FFF2-40B4-BE49-F238E27FC236}">
                <a16:creationId xmlns:a16="http://schemas.microsoft.com/office/drawing/2014/main" id="{0789A832-503B-0568-3D9D-9114DDB17F4F}"/>
              </a:ext>
            </a:extLst>
          </p:cNvPr>
          <p:cNvPicPr>
            <a:picLocks noChangeAspect="1"/>
          </p:cNvPicPr>
          <p:nvPr/>
        </p:nvPicPr>
        <p:blipFill rotWithShape="1">
          <a:blip r:embed="rId3"/>
          <a:srcRect t="9415" r="3939" b="20808"/>
          <a:stretch/>
        </p:blipFill>
        <p:spPr>
          <a:xfrm>
            <a:off x="240145" y="1587839"/>
            <a:ext cx="11711709" cy="4785252"/>
          </a:xfrm>
          <a:prstGeom prst="rect">
            <a:avLst/>
          </a:prstGeom>
        </p:spPr>
      </p:pic>
    </p:spTree>
    <p:extLst>
      <p:ext uri="{BB962C8B-B14F-4D97-AF65-F5344CB8AC3E}">
        <p14:creationId xmlns:p14="http://schemas.microsoft.com/office/powerpoint/2010/main" val="19487847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hidden="1">
            <a:extLst>
              <a:ext uri="{FF2B5EF4-FFF2-40B4-BE49-F238E27FC236}">
                <a16:creationId xmlns:a16="http://schemas.microsoft.com/office/drawing/2014/main" id="{D602B064-C2D4-46FC-86C8-40ABA1F36E7B}"/>
              </a:ext>
            </a:extLst>
          </p:cNvPr>
          <p:cNvSpPr>
            <a:spLocks noGrp="1"/>
          </p:cNvSpPr>
          <p:nvPr>
            <p:ph type="title"/>
          </p:nvPr>
        </p:nvSpPr>
        <p:spPr/>
        <p:txBody>
          <a:bodyPr/>
          <a:lstStyle/>
          <a:p>
            <a:r>
              <a:rPr lang="en-US" dirty="0"/>
              <a:t>Slide 7</a:t>
            </a:r>
          </a:p>
        </p:txBody>
      </p:sp>
      <p:pic>
        <p:nvPicPr>
          <p:cNvPr id="5" name="Picture 4">
            <a:extLst>
              <a:ext uri="{FF2B5EF4-FFF2-40B4-BE49-F238E27FC236}">
                <a16:creationId xmlns:a16="http://schemas.microsoft.com/office/drawing/2014/main" id="{55197C61-E9D2-C5BA-631B-5366485BED5C}"/>
              </a:ext>
            </a:extLst>
          </p:cNvPr>
          <p:cNvPicPr>
            <a:picLocks noChangeAspect="1"/>
          </p:cNvPicPr>
          <p:nvPr/>
        </p:nvPicPr>
        <p:blipFill rotWithShape="1">
          <a:blip r:embed="rId3"/>
          <a:srcRect l="19635" t="9091" r="23748" b="21372"/>
          <a:stretch/>
        </p:blipFill>
        <p:spPr>
          <a:xfrm>
            <a:off x="2106706" y="739140"/>
            <a:ext cx="7978588" cy="5512255"/>
          </a:xfrm>
          <a:prstGeom prst="rect">
            <a:avLst/>
          </a:prstGeom>
        </p:spPr>
      </p:pic>
    </p:spTree>
    <p:extLst>
      <p:ext uri="{BB962C8B-B14F-4D97-AF65-F5344CB8AC3E}">
        <p14:creationId xmlns:p14="http://schemas.microsoft.com/office/powerpoint/2010/main" val="158777607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descr="man in white dress shirt standing in front of brown wooden shelf">
            <a:extLst>
              <a:ext uri="{FF2B5EF4-FFF2-40B4-BE49-F238E27FC236}">
                <a16:creationId xmlns:a16="http://schemas.microsoft.com/office/drawing/2014/main" id="{695A64E3-2BBB-6F7D-0EF4-4A0BB0512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D9F77C-79C8-E97E-2759-B2AEC22DFE6A}"/>
              </a:ext>
              <a:ext uri="{C183D7F6-B498-43B3-948B-1728B52AA6E4}">
                <adec:decorative xmlns:adec="http://schemas.microsoft.com/office/drawing/2017/decorative" val="1"/>
              </a:ext>
            </a:extLst>
          </p:cNvPr>
          <p:cNvSpPr/>
          <p:nvPr/>
        </p:nvSpPr>
        <p:spPr>
          <a:xfrm>
            <a:off x="0" y="-1"/>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648446" y="3848527"/>
            <a:ext cx="4601372" cy="486287"/>
          </a:xfrm>
          <a:prstGeom prst="rect">
            <a:avLst/>
          </a:prstGeom>
          <a:noFill/>
        </p:spPr>
        <p:txBody>
          <a:bodyPr wrap="square" rtlCol="0">
            <a:spAutoFit/>
          </a:bodyPr>
          <a:lstStyle/>
          <a:p>
            <a:pPr>
              <a:lnSpc>
                <a:spcPct val="80000"/>
              </a:lnSpc>
            </a:pPr>
            <a:r>
              <a:rPr lang="en-US" sz="3200" dirty="0">
                <a:solidFill>
                  <a:schemeClr val="bg1"/>
                </a:solidFill>
                <a:latin typeface="Lato Black" panose="020F0502020204030203" pitchFamily="34" charset="0"/>
                <a:ea typeface="Lato Black" panose="020F0502020204030203" pitchFamily="34" charset="0"/>
                <a:cs typeface="Lato Black" panose="020F0502020204030203" pitchFamily="34" charset="0"/>
              </a:rPr>
              <a:t>THANK YOU!</a:t>
            </a:r>
          </a:p>
        </p:txBody>
      </p:sp>
      <p:sp>
        <p:nvSpPr>
          <p:cNvPr id="15" name="Rectangle 14"/>
          <p:cNvSpPr/>
          <p:nvPr/>
        </p:nvSpPr>
        <p:spPr>
          <a:xfrm>
            <a:off x="1648446" y="4286659"/>
            <a:ext cx="2829569" cy="291298"/>
          </a:xfrm>
          <a:prstGeom prst="rect">
            <a:avLst/>
          </a:prstGeom>
        </p:spPr>
        <p:txBody>
          <a:bodyPr wrap="square">
            <a:spAutoFit/>
          </a:bodyPr>
          <a:lstStyle/>
          <a:p>
            <a:pPr>
              <a:lnSpc>
                <a:spcPct val="120000"/>
              </a:lnSpc>
            </a:pPr>
            <a:r>
              <a:rPr lang="en-US" sz="1200" b="1" dirty="0">
                <a:solidFill>
                  <a:schemeClr val="bg1"/>
                </a:solidFill>
                <a:latin typeface="Lato" panose="020F0502020204030203" pitchFamily="34" charset="0"/>
                <a:ea typeface="Lato" panose="020F0502020204030203" pitchFamily="34" charset="0"/>
                <a:cs typeface="Lato" panose="020F0502020204030203" pitchFamily="34" charset="0"/>
              </a:rPr>
              <a:t>Feel Free to Ask Any Questions!</a:t>
            </a:r>
          </a:p>
        </p:txBody>
      </p:sp>
      <p:sp>
        <p:nvSpPr>
          <p:cNvPr id="2" name="Title 1" hidden="1">
            <a:extLst>
              <a:ext uri="{FF2B5EF4-FFF2-40B4-BE49-F238E27FC236}">
                <a16:creationId xmlns:a16="http://schemas.microsoft.com/office/drawing/2014/main" id="{394485F9-90F6-432D-BFF9-D47B53BB4F9D}"/>
              </a:ext>
            </a:extLst>
          </p:cNvPr>
          <p:cNvSpPr>
            <a:spLocks noGrp="1"/>
          </p:cNvSpPr>
          <p:nvPr>
            <p:ph type="title"/>
          </p:nvPr>
        </p:nvSpPr>
        <p:spPr/>
        <p:txBody>
          <a:bodyPr/>
          <a:lstStyle/>
          <a:p>
            <a:r>
              <a:rPr lang="en-US" dirty="0"/>
              <a:t>Slide 15</a:t>
            </a:r>
          </a:p>
        </p:txBody>
      </p:sp>
      <p:pic>
        <p:nvPicPr>
          <p:cNvPr id="4" name="Picture 2">
            <a:extLst>
              <a:ext uri="{FF2B5EF4-FFF2-40B4-BE49-F238E27FC236}">
                <a16:creationId xmlns:a16="http://schemas.microsoft.com/office/drawing/2014/main" id="{C6FD368E-72A9-2AA7-D836-AB04BF12CA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4779" y="2143206"/>
            <a:ext cx="3623472" cy="1909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34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2" name="Picture 4" descr="Bakery Images - Free Download on Freepik">
            <a:extLst>
              <a:ext uri="{FF2B5EF4-FFF2-40B4-BE49-F238E27FC236}">
                <a16:creationId xmlns:a16="http://schemas.microsoft.com/office/drawing/2014/main" id="{9FECF644-C89A-819A-83E1-470666174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270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C183D7F6-B498-43B3-948B-1728B52AA6E4}">
                <adec:decorative xmlns:adec="http://schemas.microsoft.com/office/drawing/2017/decorative" val="1"/>
              </a:ext>
            </a:extLst>
          </p:cNvPr>
          <p:cNvSpPr/>
          <p:nvPr/>
        </p:nvSpPr>
        <p:spPr>
          <a:xfrm>
            <a:off x="-2" y="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961229" y="1555785"/>
            <a:ext cx="3623472" cy="486287"/>
          </a:xfrm>
          <a:prstGeom prst="rect">
            <a:avLst/>
          </a:prstGeom>
          <a:noFill/>
        </p:spPr>
        <p:txBody>
          <a:bodyPr wrap="square" rtlCol="0">
            <a:spAutoFit/>
          </a:bodyPr>
          <a:lstStyle/>
          <a:p>
            <a:pPr>
              <a:lnSpc>
                <a:spcPct val="80000"/>
              </a:lnSpc>
            </a:pPr>
            <a:r>
              <a:rPr lang="en-US" sz="3200" dirty="0">
                <a:solidFill>
                  <a:schemeClr val="bg1"/>
                </a:solidFill>
                <a:latin typeface="Lato Black" panose="020F0502020204030203" pitchFamily="34" charset="0"/>
                <a:ea typeface="Lato Black" panose="020F0502020204030203" pitchFamily="34" charset="0"/>
                <a:cs typeface="Lato Black" panose="020F0502020204030203" pitchFamily="34" charset="0"/>
              </a:rPr>
              <a:t>Introduction</a:t>
            </a:r>
          </a:p>
        </p:txBody>
      </p:sp>
      <p:sp>
        <p:nvSpPr>
          <p:cNvPr id="19" name="Rectangle 18"/>
          <p:cNvSpPr/>
          <p:nvPr/>
        </p:nvSpPr>
        <p:spPr>
          <a:xfrm>
            <a:off x="961229" y="2042072"/>
            <a:ext cx="3961291" cy="2062039"/>
          </a:xfrm>
          <a:prstGeom prst="rect">
            <a:avLst/>
          </a:prstGeom>
        </p:spPr>
        <p:txBody>
          <a:bodyPr wrap="square">
            <a:spAutoFit/>
          </a:bodyPr>
          <a:lstStyle/>
          <a:p>
            <a:pPr>
              <a:lnSpc>
                <a:spcPct val="120000"/>
              </a:lnSpc>
            </a:pPr>
            <a:r>
              <a:rPr lang="en-US" dirty="0">
                <a:solidFill>
                  <a:schemeClr val="bg1"/>
                </a:solidFill>
              </a:rPr>
              <a:t>Mrs. Pat Cake, owner of "To Pie For" bakery, needs to adapt to the changing times. The website will provide customers with convenient online shopping facilities from their homes and workplaces.</a:t>
            </a:r>
            <a:endParaRPr lang="en-US" sz="1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 name="Title 3" hidden="1">
            <a:extLst>
              <a:ext uri="{FF2B5EF4-FFF2-40B4-BE49-F238E27FC236}">
                <a16:creationId xmlns:a16="http://schemas.microsoft.com/office/drawing/2014/main" id="{B99C03C8-BF33-4C27-9832-97127EEB1CC4}"/>
              </a:ext>
            </a:extLst>
          </p:cNvPr>
          <p:cNvSpPr>
            <a:spLocks noGrp="1"/>
          </p:cNvSpPr>
          <p:nvPr>
            <p:ph type="title"/>
          </p:nvPr>
        </p:nvSpPr>
        <p:spPr/>
        <p:txBody>
          <a:bodyPr/>
          <a:lstStyle/>
          <a:p>
            <a:r>
              <a:rPr lang="en-US" dirty="0"/>
              <a:t>Slide 2</a:t>
            </a:r>
          </a:p>
        </p:txBody>
      </p:sp>
      <p:pic>
        <p:nvPicPr>
          <p:cNvPr id="2050" name="Picture 2">
            <a:extLst>
              <a:ext uri="{FF2B5EF4-FFF2-40B4-BE49-F238E27FC236}">
                <a16:creationId xmlns:a16="http://schemas.microsoft.com/office/drawing/2014/main" id="{F277F085-5410-FFDA-070D-3508C9788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229" y="4224427"/>
            <a:ext cx="3623472" cy="19095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F5CC660-372A-F527-A244-8A37E9FB07CA}"/>
              </a:ext>
            </a:extLst>
          </p:cNvPr>
          <p:cNvSpPr txBox="1"/>
          <p:nvPr/>
        </p:nvSpPr>
        <p:spPr>
          <a:xfrm>
            <a:off x="6096000" y="2228671"/>
            <a:ext cx="4516295" cy="2031325"/>
          </a:xfrm>
          <a:prstGeom prst="rect">
            <a:avLst/>
          </a:prstGeom>
          <a:noFill/>
        </p:spPr>
        <p:txBody>
          <a:bodyPr wrap="square" rtlCol="0">
            <a:spAutoFit/>
          </a:bodyPr>
          <a:lstStyle/>
          <a:p>
            <a:pPr marL="285750" indent="-285750">
              <a:buFontTx/>
              <a:buChar char="-"/>
            </a:pPr>
            <a:r>
              <a:rPr lang="en-US" dirty="0">
                <a:solidFill>
                  <a:schemeClr val="bg1"/>
                </a:solidFill>
              </a:rPr>
              <a:t>Apache </a:t>
            </a:r>
            <a:r>
              <a:rPr lang="en-US" dirty="0" err="1">
                <a:solidFill>
                  <a:schemeClr val="bg1"/>
                </a:solidFill>
              </a:rPr>
              <a:t>Netbeans</a:t>
            </a:r>
            <a:r>
              <a:rPr lang="en-US" dirty="0">
                <a:solidFill>
                  <a:schemeClr val="bg1"/>
                </a:solidFill>
              </a:rPr>
              <a:t> </a:t>
            </a:r>
          </a:p>
          <a:p>
            <a:pPr marL="285750" indent="-285750">
              <a:buFontTx/>
              <a:buChar char="-"/>
            </a:pPr>
            <a:r>
              <a:rPr lang="en-US" dirty="0">
                <a:solidFill>
                  <a:schemeClr val="bg1"/>
                </a:solidFill>
              </a:rPr>
              <a:t>Java, Maven, JUnit5</a:t>
            </a:r>
          </a:p>
          <a:p>
            <a:pPr marL="285750" indent="-285750">
              <a:buFontTx/>
              <a:buChar char="-"/>
            </a:pPr>
            <a:r>
              <a:rPr lang="en-US" dirty="0">
                <a:solidFill>
                  <a:schemeClr val="bg1"/>
                </a:solidFill>
              </a:rPr>
              <a:t>Heidi SQL</a:t>
            </a:r>
          </a:p>
          <a:p>
            <a:pPr marL="285750" indent="-285750">
              <a:buFontTx/>
              <a:buChar char="-"/>
            </a:pPr>
            <a:r>
              <a:rPr lang="en-US" dirty="0">
                <a:solidFill>
                  <a:schemeClr val="bg1"/>
                </a:solidFill>
              </a:rPr>
              <a:t>Apache Tomcat</a:t>
            </a:r>
          </a:p>
          <a:p>
            <a:pPr marL="285750" indent="-285750">
              <a:buFontTx/>
              <a:buChar char="-"/>
            </a:pPr>
            <a:r>
              <a:rPr lang="en-US" dirty="0">
                <a:solidFill>
                  <a:schemeClr val="bg1"/>
                </a:solidFill>
              </a:rPr>
              <a:t>Bootstrap</a:t>
            </a:r>
          </a:p>
          <a:p>
            <a:pPr marL="285750" indent="-285750">
              <a:buFontTx/>
              <a:buChar char="-"/>
            </a:pPr>
            <a:r>
              <a:rPr lang="en-US" dirty="0">
                <a:solidFill>
                  <a:schemeClr val="bg1"/>
                </a:solidFill>
              </a:rPr>
              <a:t>HTML5, CSS, JavaScript</a:t>
            </a:r>
          </a:p>
          <a:p>
            <a:pPr marL="285750" indent="-285750">
              <a:buFontTx/>
              <a:buChar char="-"/>
            </a:pPr>
            <a:endParaRPr lang="en-US" dirty="0">
              <a:solidFill>
                <a:schemeClr val="accent6"/>
              </a:solidFill>
            </a:endParaRPr>
          </a:p>
        </p:txBody>
      </p:sp>
      <p:sp>
        <p:nvSpPr>
          <p:cNvPr id="3" name="TextBox 2">
            <a:extLst>
              <a:ext uri="{FF2B5EF4-FFF2-40B4-BE49-F238E27FC236}">
                <a16:creationId xmlns:a16="http://schemas.microsoft.com/office/drawing/2014/main" id="{98246745-05FB-FB8E-B93E-74C0D86951DC}"/>
              </a:ext>
            </a:extLst>
          </p:cNvPr>
          <p:cNvSpPr txBox="1"/>
          <p:nvPr/>
        </p:nvSpPr>
        <p:spPr>
          <a:xfrm>
            <a:off x="6095999" y="1555784"/>
            <a:ext cx="4516295" cy="486287"/>
          </a:xfrm>
          <a:prstGeom prst="rect">
            <a:avLst/>
          </a:prstGeom>
          <a:noFill/>
        </p:spPr>
        <p:txBody>
          <a:bodyPr wrap="square" rtlCol="0">
            <a:spAutoFit/>
          </a:bodyPr>
          <a:lstStyle/>
          <a:p>
            <a:pPr>
              <a:lnSpc>
                <a:spcPct val="80000"/>
              </a:lnSpc>
            </a:pPr>
            <a:r>
              <a:rPr lang="en-US" sz="3200" dirty="0">
                <a:solidFill>
                  <a:schemeClr val="bg1"/>
                </a:solidFill>
                <a:latin typeface="Lato Black" panose="020F0502020204030203" pitchFamily="34" charset="0"/>
                <a:ea typeface="Lato Black" panose="020F0502020204030203" pitchFamily="34" charset="0"/>
                <a:cs typeface="Lato Black" panose="020F0502020204030203" pitchFamily="34" charset="0"/>
              </a:rPr>
              <a:t>Technologies</a:t>
            </a: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 </a:t>
            </a:r>
            <a:r>
              <a:rPr lang="en-US" sz="3200" dirty="0">
                <a:solidFill>
                  <a:schemeClr val="bg1"/>
                </a:solidFill>
                <a:latin typeface="Lato Black" panose="020F0502020204030203" pitchFamily="34" charset="0"/>
                <a:ea typeface="Lato Black" panose="020F0502020204030203" pitchFamily="34" charset="0"/>
                <a:cs typeface="Lato Black" panose="020F0502020204030203" pitchFamily="34" charset="0"/>
              </a:rPr>
              <a:t>we</a:t>
            </a:r>
            <a:r>
              <a:rPr lang="en-US" sz="3200"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 </a:t>
            </a:r>
            <a:r>
              <a:rPr lang="en-US" sz="3200" dirty="0">
                <a:solidFill>
                  <a:schemeClr val="bg1"/>
                </a:solidFill>
                <a:latin typeface="Lato Black" panose="020F0502020204030203" pitchFamily="34" charset="0"/>
                <a:ea typeface="Lato Black" panose="020F0502020204030203" pitchFamily="34" charset="0"/>
                <a:cs typeface="Lato Black" panose="020F0502020204030203" pitchFamily="34" charset="0"/>
              </a:rPr>
              <a:t>used</a:t>
            </a:r>
          </a:p>
        </p:txBody>
      </p:sp>
    </p:spTree>
    <p:extLst>
      <p:ext uri="{BB962C8B-B14F-4D97-AF65-F5344CB8AC3E}">
        <p14:creationId xmlns:p14="http://schemas.microsoft.com/office/powerpoint/2010/main" val="350305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right)">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4" name="Picture 4" descr="two brown croissants">
            <a:extLst>
              <a:ext uri="{FF2B5EF4-FFF2-40B4-BE49-F238E27FC236}">
                <a16:creationId xmlns:a16="http://schemas.microsoft.com/office/drawing/2014/main" id="{9EA6493C-43E0-0D78-ED50-1434BB7DE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C183D7F6-B498-43B3-948B-1728B52AA6E4}">
                <adec:decorative xmlns:adec="http://schemas.microsoft.com/office/drawing/2017/decorative" val="1"/>
              </a:ext>
            </a:extLst>
          </p:cNvPr>
          <p:cNvSpPr/>
          <p:nvPr/>
        </p:nvSpPr>
        <p:spPr>
          <a:xfrm>
            <a:off x="-1" y="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315276" y="1046923"/>
            <a:ext cx="5211844" cy="2585323"/>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rPr>
              <a:t>Customer sign-up.</a:t>
            </a:r>
          </a:p>
          <a:p>
            <a:pPr marL="285750" indent="-285750">
              <a:buFont typeface="Arial" panose="020B0604020202020204" pitchFamily="34" charset="0"/>
              <a:buChar char="•"/>
            </a:pPr>
            <a:r>
              <a:rPr lang="en-US" dirty="0">
                <a:solidFill>
                  <a:schemeClr val="bg1"/>
                </a:solidFill>
              </a:rPr>
              <a:t>Customer login.</a:t>
            </a:r>
          </a:p>
          <a:p>
            <a:pPr marL="285750" indent="-285750">
              <a:buFont typeface="Arial" panose="020B0604020202020204" pitchFamily="34" charset="0"/>
              <a:buChar char="•"/>
            </a:pPr>
            <a:r>
              <a:rPr lang="en-US" dirty="0">
                <a:solidFill>
                  <a:schemeClr val="bg1"/>
                </a:solidFill>
              </a:rPr>
              <a:t>View products (names, prices, nutritional value, warnings).</a:t>
            </a:r>
          </a:p>
          <a:p>
            <a:pPr marL="285750" indent="-285750">
              <a:buFont typeface="Arial" panose="020B0604020202020204" pitchFamily="34" charset="0"/>
              <a:buChar char="•"/>
            </a:pPr>
            <a:r>
              <a:rPr lang="en-US" dirty="0">
                <a:solidFill>
                  <a:schemeClr val="bg1"/>
                </a:solidFill>
              </a:rPr>
              <a:t>Search specific products</a:t>
            </a:r>
          </a:p>
          <a:p>
            <a:pPr marL="285750" indent="-285750">
              <a:buFont typeface="Arial" panose="020B0604020202020204" pitchFamily="34" charset="0"/>
              <a:buChar char="•"/>
            </a:pPr>
            <a:r>
              <a:rPr lang="en-US" dirty="0">
                <a:solidFill>
                  <a:schemeClr val="bg1"/>
                </a:solidFill>
              </a:rPr>
              <a:t>Add products to cart</a:t>
            </a:r>
          </a:p>
          <a:p>
            <a:pPr marL="285750" indent="-285750">
              <a:buFont typeface="Arial" panose="020B0604020202020204" pitchFamily="34" charset="0"/>
              <a:buChar char="•"/>
            </a:pPr>
            <a:r>
              <a:rPr lang="en-US" dirty="0">
                <a:solidFill>
                  <a:schemeClr val="bg1"/>
                </a:solidFill>
              </a:rPr>
              <a:t>Remove products from cart</a:t>
            </a:r>
          </a:p>
          <a:p>
            <a:pPr marL="285750" indent="-285750">
              <a:buFont typeface="Arial" panose="020B0604020202020204" pitchFamily="34" charset="0"/>
              <a:buChar char="•"/>
            </a:pPr>
            <a:r>
              <a:rPr lang="en-US" dirty="0">
                <a:solidFill>
                  <a:schemeClr val="bg1"/>
                </a:solidFill>
              </a:rPr>
              <a:t>Order products</a:t>
            </a:r>
          </a:p>
          <a:p>
            <a:pPr marL="285750" indent="-285750">
              <a:buFont typeface="Arial" panose="020B0604020202020204" pitchFamily="34" charset="0"/>
              <a:buChar char="•"/>
            </a:pPr>
            <a:r>
              <a:rPr lang="en-US" dirty="0">
                <a:solidFill>
                  <a:schemeClr val="bg1"/>
                </a:solidFill>
              </a:rPr>
              <a:t>Pay online</a:t>
            </a:r>
          </a:p>
        </p:txBody>
      </p:sp>
      <p:sp>
        <p:nvSpPr>
          <p:cNvPr id="4" name="Title 3" hidden="1">
            <a:extLst>
              <a:ext uri="{FF2B5EF4-FFF2-40B4-BE49-F238E27FC236}">
                <a16:creationId xmlns:a16="http://schemas.microsoft.com/office/drawing/2014/main" id="{B99C03C8-BF33-4C27-9832-97127EEB1CC4}"/>
              </a:ext>
            </a:extLst>
          </p:cNvPr>
          <p:cNvSpPr>
            <a:spLocks noGrp="1"/>
          </p:cNvSpPr>
          <p:nvPr>
            <p:ph type="title"/>
          </p:nvPr>
        </p:nvSpPr>
        <p:spPr/>
        <p:txBody>
          <a:bodyPr/>
          <a:lstStyle/>
          <a:p>
            <a:r>
              <a:rPr lang="en-US" dirty="0"/>
              <a:t>Slide 2</a:t>
            </a:r>
          </a:p>
        </p:txBody>
      </p:sp>
      <p:pic>
        <p:nvPicPr>
          <p:cNvPr id="2050" name="Picture 2">
            <a:extLst>
              <a:ext uri="{FF2B5EF4-FFF2-40B4-BE49-F238E27FC236}">
                <a16:creationId xmlns:a16="http://schemas.microsoft.com/office/drawing/2014/main" id="{F277F085-5410-FFDA-070D-3508C9788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252" y="4216038"/>
            <a:ext cx="3623472" cy="19095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4A772C-676D-21D0-42D2-60EF015F09CE}"/>
              </a:ext>
            </a:extLst>
          </p:cNvPr>
          <p:cNvSpPr txBox="1"/>
          <p:nvPr/>
        </p:nvSpPr>
        <p:spPr>
          <a:xfrm>
            <a:off x="6228523" y="575012"/>
            <a:ext cx="3623472" cy="486287"/>
          </a:xfrm>
          <a:prstGeom prst="rect">
            <a:avLst/>
          </a:prstGeom>
          <a:noFill/>
        </p:spPr>
        <p:txBody>
          <a:bodyPr wrap="square" rtlCol="0">
            <a:spAutoFit/>
          </a:bodyPr>
          <a:lstStyle/>
          <a:p>
            <a:pPr>
              <a:lnSpc>
                <a:spcPct val="80000"/>
              </a:lnSpc>
            </a:pPr>
            <a:r>
              <a:rPr lang="en-US" sz="3200" dirty="0">
                <a:solidFill>
                  <a:schemeClr val="bg1"/>
                </a:solidFill>
                <a:latin typeface="Lato Black" panose="020F0502020204030203" pitchFamily="34" charset="0"/>
                <a:ea typeface="Lato Black" panose="020F0502020204030203" pitchFamily="34" charset="0"/>
                <a:cs typeface="Lato Black" panose="020F0502020204030203" pitchFamily="34" charset="0"/>
              </a:rPr>
              <a:t>Admin Functions</a:t>
            </a:r>
          </a:p>
        </p:txBody>
      </p:sp>
      <p:sp>
        <p:nvSpPr>
          <p:cNvPr id="3" name="TextBox 2">
            <a:extLst>
              <a:ext uri="{FF2B5EF4-FFF2-40B4-BE49-F238E27FC236}">
                <a16:creationId xmlns:a16="http://schemas.microsoft.com/office/drawing/2014/main" id="{4A963849-5B2C-CAFD-0874-C1066C2E919B}"/>
              </a:ext>
            </a:extLst>
          </p:cNvPr>
          <p:cNvSpPr txBox="1"/>
          <p:nvPr/>
        </p:nvSpPr>
        <p:spPr>
          <a:xfrm>
            <a:off x="315275" y="561007"/>
            <a:ext cx="4296481" cy="486287"/>
          </a:xfrm>
          <a:prstGeom prst="rect">
            <a:avLst/>
          </a:prstGeom>
          <a:noFill/>
        </p:spPr>
        <p:txBody>
          <a:bodyPr wrap="square" rtlCol="0">
            <a:spAutoFit/>
          </a:bodyPr>
          <a:lstStyle/>
          <a:p>
            <a:pPr>
              <a:lnSpc>
                <a:spcPct val="80000"/>
              </a:lnSpc>
            </a:pPr>
            <a:r>
              <a:rPr lang="en-US" sz="32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Customer Functions</a:t>
            </a:r>
          </a:p>
        </p:txBody>
      </p:sp>
      <p:sp>
        <p:nvSpPr>
          <p:cNvPr id="6" name="Rectangle 5">
            <a:extLst>
              <a:ext uri="{FF2B5EF4-FFF2-40B4-BE49-F238E27FC236}">
                <a16:creationId xmlns:a16="http://schemas.microsoft.com/office/drawing/2014/main" id="{4568EE8A-B7F4-9C75-C1F9-62F5D75FC390}"/>
              </a:ext>
            </a:extLst>
          </p:cNvPr>
          <p:cNvSpPr/>
          <p:nvPr/>
        </p:nvSpPr>
        <p:spPr>
          <a:xfrm>
            <a:off x="6228523" y="1046922"/>
            <a:ext cx="5211844" cy="3139321"/>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rPr>
              <a:t>Admin login.</a:t>
            </a:r>
          </a:p>
          <a:p>
            <a:pPr marL="285750" indent="-285750">
              <a:buFont typeface="Arial" panose="020B0604020202020204" pitchFamily="34" charset="0"/>
              <a:buChar char="•"/>
            </a:pPr>
            <a:r>
              <a:rPr lang="en-US" dirty="0">
                <a:solidFill>
                  <a:schemeClr val="bg1"/>
                </a:solidFill>
              </a:rPr>
              <a:t>Users: Add new, edit, view, activate &amp; deactivate.</a:t>
            </a:r>
          </a:p>
          <a:p>
            <a:pPr marL="285750" indent="-285750">
              <a:buFont typeface="Arial" panose="020B0604020202020204" pitchFamily="34" charset="0"/>
              <a:buChar char="•"/>
            </a:pPr>
            <a:r>
              <a:rPr lang="en-US" dirty="0">
                <a:solidFill>
                  <a:schemeClr val="bg1"/>
                </a:solidFill>
              </a:rPr>
              <a:t>Categories: Add new, edit, view, activate &amp; deactivate.</a:t>
            </a:r>
          </a:p>
          <a:p>
            <a:pPr marL="285750" indent="-285750">
              <a:buFont typeface="Arial" panose="020B0604020202020204" pitchFamily="34" charset="0"/>
              <a:buChar char="•"/>
            </a:pPr>
            <a:r>
              <a:rPr lang="en-US" dirty="0">
                <a:solidFill>
                  <a:schemeClr val="bg1"/>
                </a:solidFill>
              </a:rPr>
              <a:t>Items: Add new, edit, view, activate &amp; deactivate.</a:t>
            </a:r>
          </a:p>
          <a:p>
            <a:pPr marL="285750" indent="-285750">
              <a:buFont typeface="Arial" panose="020B0604020202020204" pitchFamily="34" charset="0"/>
              <a:buChar char="•"/>
            </a:pPr>
            <a:r>
              <a:rPr lang="en-US" dirty="0">
                <a:solidFill>
                  <a:schemeClr val="bg1"/>
                </a:solidFill>
              </a:rPr>
              <a:t>Recipes: Add new, edit, view, manage recipe ingredients, activate &amp; deactivate.</a:t>
            </a:r>
          </a:p>
          <a:p>
            <a:pPr marL="285750" indent="-285750">
              <a:buFont typeface="Arial" panose="020B0604020202020204" pitchFamily="34" charset="0"/>
              <a:buChar char="•"/>
            </a:pPr>
            <a:r>
              <a:rPr lang="en-US" dirty="0">
                <a:solidFill>
                  <a:schemeClr val="bg1"/>
                </a:solidFill>
              </a:rPr>
              <a:t>Ingredients: Add new, Add Stock, view.</a:t>
            </a:r>
          </a:p>
          <a:p>
            <a:pPr marL="285750" indent="-285750">
              <a:buFont typeface="Arial" panose="020B0604020202020204" pitchFamily="34" charset="0"/>
              <a:buChar char="•"/>
            </a:pPr>
            <a:r>
              <a:rPr lang="en-US" dirty="0">
                <a:solidFill>
                  <a:schemeClr val="bg1"/>
                </a:solidFill>
              </a:rPr>
              <a:t>Orders: View.</a:t>
            </a:r>
          </a:p>
          <a:p>
            <a:pPr marL="285750" indent="-285750">
              <a:buFont typeface="Arial" panose="020B0604020202020204" pitchFamily="34" charset="0"/>
              <a:buChar char="•"/>
            </a:pPr>
            <a:r>
              <a:rPr lang="en-US" dirty="0">
                <a:solidFill>
                  <a:schemeClr val="bg1"/>
                </a:solidFill>
              </a:rPr>
              <a:t>Invoices: View.</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40448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ppt_x</p:attrName>
                                        </p:attrNameLst>
                                      </p:cBhvr>
                                      <p:tavLst>
                                        <p:tav tm="0">
                                          <p:val>
                                            <p:strVal val="#ppt_x-#ppt_w*1.125000"/>
                                          </p:val>
                                        </p:tav>
                                        <p:tav tm="100000">
                                          <p:val>
                                            <p:strVal val="#ppt_x"/>
                                          </p:val>
                                        </p:tav>
                                      </p:tavLst>
                                    </p:anim>
                                    <p:animEffect transition="in" filter="wipe(right)">
                                      <p:cBhvr>
                                        <p:cTn id="15" dur="500"/>
                                        <p:tgtEl>
                                          <p:spTgt spid="3"/>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p:bldP spid="3"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96" name="Chart 95" descr="Pie Chart Style"/>
          <p:cNvGraphicFramePr/>
          <p:nvPr/>
        </p:nvGraphicFramePr>
        <p:xfrm>
          <a:off x="7626408" y="1376680"/>
          <a:ext cx="1769456" cy="2163990"/>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hidden="1">
            <a:extLst>
              <a:ext uri="{FF2B5EF4-FFF2-40B4-BE49-F238E27FC236}">
                <a16:creationId xmlns:a16="http://schemas.microsoft.com/office/drawing/2014/main" id="{91EB68CD-5A94-4E59-AA75-8FF956921CC1}"/>
              </a:ext>
            </a:extLst>
          </p:cNvPr>
          <p:cNvSpPr>
            <a:spLocks noGrp="1"/>
          </p:cNvSpPr>
          <p:nvPr>
            <p:ph type="title"/>
          </p:nvPr>
        </p:nvSpPr>
        <p:spPr/>
        <p:txBody>
          <a:bodyPr/>
          <a:lstStyle/>
          <a:p>
            <a:r>
              <a:rPr lang="en-US" dirty="0"/>
              <a:t>Slide 4</a:t>
            </a:r>
          </a:p>
        </p:txBody>
      </p:sp>
      <p:sp>
        <p:nvSpPr>
          <p:cNvPr id="6" name="TextBox 5">
            <a:extLst>
              <a:ext uri="{FF2B5EF4-FFF2-40B4-BE49-F238E27FC236}">
                <a16:creationId xmlns:a16="http://schemas.microsoft.com/office/drawing/2014/main" id="{BC81A807-3D06-B314-8D09-891958617681}"/>
              </a:ext>
            </a:extLst>
          </p:cNvPr>
          <p:cNvSpPr txBox="1"/>
          <p:nvPr/>
        </p:nvSpPr>
        <p:spPr>
          <a:xfrm>
            <a:off x="754381" y="86790"/>
            <a:ext cx="10723902" cy="1077218"/>
          </a:xfrm>
          <a:prstGeom prst="rect">
            <a:avLst/>
          </a:prstGeom>
          <a:noFill/>
        </p:spPr>
        <p:txBody>
          <a:bodyPr wrap="square" rtlCol="0">
            <a:spAutoFit/>
          </a:bodyPr>
          <a:lstStyle/>
          <a:p>
            <a:r>
              <a:rPr lang="en-US" sz="1600" b="1" dirty="0">
                <a:latin typeface="Lato" panose="020F0502020204030203" pitchFamily="34" charset="0"/>
                <a:ea typeface="Lato" panose="020F0502020204030203" pitchFamily="34" charset="0"/>
                <a:cs typeface="Lato" panose="020F0502020204030203" pitchFamily="34" charset="0"/>
              </a:rPr>
              <a:t>Features:</a:t>
            </a:r>
          </a:p>
          <a:p>
            <a:r>
              <a:rPr lang="en-US" sz="1600" b="1" dirty="0">
                <a:latin typeface="Lato" panose="020F0502020204030203" pitchFamily="34" charset="0"/>
                <a:ea typeface="Lato" panose="020F0502020204030203" pitchFamily="34" charset="0"/>
                <a:cs typeface="Lato" panose="020F0502020204030203" pitchFamily="34" charset="0"/>
              </a:rPr>
              <a:t>This is the User Home Page where you can find the About Us, Items, Contact information, Sign In and Sign-Up options. You must sign in/sign up to shop now but you may view items later down the page without signing in/signing up.</a:t>
            </a:r>
          </a:p>
        </p:txBody>
      </p:sp>
      <p:pic>
        <p:nvPicPr>
          <p:cNvPr id="10" name="Picture 9">
            <a:extLst>
              <a:ext uri="{FF2B5EF4-FFF2-40B4-BE49-F238E27FC236}">
                <a16:creationId xmlns:a16="http://schemas.microsoft.com/office/drawing/2014/main" id="{08803CD8-6348-1239-D6DB-739044A2549D}"/>
              </a:ext>
            </a:extLst>
          </p:cNvPr>
          <p:cNvPicPr>
            <a:picLocks noChangeAspect="1"/>
          </p:cNvPicPr>
          <p:nvPr/>
        </p:nvPicPr>
        <p:blipFill>
          <a:blip r:embed="rId4"/>
          <a:stretch>
            <a:fillRect/>
          </a:stretch>
        </p:blipFill>
        <p:spPr>
          <a:xfrm>
            <a:off x="713717" y="1376680"/>
            <a:ext cx="10764566" cy="5102142"/>
          </a:xfrm>
          <a:prstGeom prst="rect">
            <a:avLst/>
          </a:prstGeom>
        </p:spPr>
      </p:pic>
    </p:spTree>
    <p:extLst>
      <p:ext uri="{BB962C8B-B14F-4D97-AF65-F5344CB8AC3E}">
        <p14:creationId xmlns:p14="http://schemas.microsoft.com/office/powerpoint/2010/main" val="34183041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heel(1)">
                                      <p:cBhvr>
                                        <p:cTn id="7" dur="2000"/>
                                        <p:tgtEl>
                                          <p:spTgt spid="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6" grpId="0">
        <p:bldAsOne/>
      </p:bldGraphic>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96" name="Chart 95" descr="Pie Chart Style"/>
          <p:cNvGraphicFramePr/>
          <p:nvPr/>
        </p:nvGraphicFramePr>
        <p:xfrm>
          <a:off x="7626408" y="1376680"/>
          <a:ext cx="1769456" cy="2163990"/>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hidden="1">
            <a:extLst>
              <a:ext uri="{FF2B5EF4-FFF2-40B4-BE49-F238E27FC236}">
                <a16:creationId xmlns:a16="http://schemas.microsoft.com/office/drawing/2014/main" id="{91EB68CD-5A94-4E59-AA75-8FF956921CC1}"/>
              </a:ext>
            </a:extLst>
          </p:cNvPr>
          <p:cNvSpPr>
            <a:spLocks noGrp="1"/>
          </p:cNvSpPr>
          <p:nvPr>
            <p:ph type="title"/>
          </p:nvPr>
        </p:nvSpPr>
        <p:spPr/>
        <p:txBody>
          <a:bodyPr/>
          <a:lstStyle/>
          <a:p>
            <a:r>
              <a:rPr lang="en-US" dirty="0"/>
              <a:t>Slide 4</a:t>
            </a:r>
          </a:p>
        </p:txBody>
      </p:sp>
      <p:sp>
        <p:nvSpPr>
          <p:cNvPr id="6" name="TextBox 5">
            <a:extLst>
              <a:ext uri="{FF2B5EF4-FFF2-40B4-BE49-F238E27FC236}">
                <a16:creationId xmlns:a16="http://schemas.microsoft.com/office/drawing/2014/main" id="{BC81A807-3D06-B314-8D09-891958617681}"/>
              </a:ext>
            </a:extLst>
          </p:cNvPr>
          <p:cNvSpPr txBox="1"/>
          <p:nvPr/>
        </p:nvSpPr>
        <p:spPr>
          <a:xfrm>
            <a:off x="754381" y="86790"/>
            <a:ext cx="10723902" cy="1077218"/>
          </a:xfrm>
          <a:prstGeom prst="rect">
            <a:avLst/>
          </a:prstGeom>
          <a:noFill/>
        </p:spPr>
        <p:txBody>
          <a:bodyPr wrap="square" rtlCol="0">
            <a:spAutoFit/>
          </a:bodyPr>
          <a:lstStyle/>
          <a:p>
            <a:r>
              <a:rPr lang="en-US" sz="1600" b="1" dirty="0">
                <a:latin typeface="Lato" panose="020F0502020204030203" pitchFamily="34" charset="0"/>
                <a:ea typeface="Lato" panose="020F0502020204030203" pitchFamily="34" charset="0"/>
                <a:cs typeface="Lato" panose="020F0502020204030203" pitchFamily="34" charset="0"/>
              </a:rPr>
              <a:t>Features:</a:t>
            </a:r>
          </a:p>
          <a:p>
            <a:r>
              <a:rPr lang="en-US" sz="1600" b="1" dirty="0">
                <a:latin typeface="Lato" panose="020F0502020204030203" pitchFamily="34" charset="0"/>
                <a:ea typeface="Lato" panose="020F0502020204030203" pitchFamily="34" charset="0"/>
                <a:cs typeface="Lato" panose="020F0502020204030203" pitchFamily="34" charset="0"/>
              </a:rPr>
              <a:t>This is the User Home Page where you can find the About Us, Items, Contact information, Sign In and Sign-Up options. You must sign in/sign up to shop now but you may view items later down the page without signing in/signing up.</a:t>
            </a:r>
          </a:p>
        </p:txBody>
      </p:sp>
      <p:pic>
        <p:nvPicPr>
          <p:cNvPr id="10" name="Picture 9">
            <a:extLst>
              <a:ext uri="{FF2B5EF4-FFF2-40B4-BE49-F238E27FC236}">
                <a16:creationId xmlns:a16="http://schemas.microsoft.com/office/drawing/2014/main" id="{08803CD8-6348-1239-D6DB-739044A2549D}"/>
              </a:ext>
            </a:extLst>
          </p:cNvPr>
          <p:cNvPicPr>
            <a:picLocks noChangeAspect="1"/>
          </p:cNvPicPr>
          <p:nvPr/>
        </p:nvPicPr>
        <p:blipFill rotWithShape="1">
          <a:blip r:embed="rId4"/>
          <a:srcRect l="2955" t="8082" r="4562" b="5166"/>
          <a:stretch/>
        </p:blipFill>
        <p:spPr>
          <a:xfrm>
            <a:off x="1084568" y="1376680"/>
            <a:ext cx="10063528" cy="5309983"/>
          </a:xfrm>
          <a:prstGeom prst="rect">
            <a:avLst/>
          </a:prstGeom>
        </p:spPr>
      </p:pic>
    </p:spTree>
    <p:extLst>
      <p:ext uri="{BB962C8B-B14F-4D97-AF65-F5344CB8AC3E}">
        <p14:creationId xmlns:p14="http://schemas.microsoft.com/office/powerpoint/2010/main" val="25680783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heel(1)">
                                      <p:cBhvr>
                                        <p:cTn id="7" dur="2000"/>
                                        <p:tgtEl>
                                          <p:spTgt spid="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6" grpId="0">
        <p:bldAsOne/>
      </p:bldGraphic>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96" name="Chart 95" descr="Pie Chart Style"/>
          <p:cNvGraphicFramePr/>
          <p:nvPr/>
        </p:nvGraphicFramePr>
        <p:xfrm>
          <a:off x="7626408" y="1376680"/>
          <a:ext cx="1769456" cy="2163990"/>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hidden="1">
            <a:extLst>
              <a:ext uri="{FF2B5EF4-FFF2-40B4-BE49-F238E27FC236}">
                <a16:creationId xmlns:a16="http://schemas.microsoft.com/office/drawing/2014/main" id="{91EB68CD-5A94-4E59-AA75-8FF956921CC1}"/>
              </a:ext>
            </a:extLst>
          </p:cNvPr>
          <p:cNvSpPr>
            <a:spLocks noGrp="1"/>
          </p:cNvSpPr>
          <p:nvPr>
            <p:ph type="title"/>
          </p:nvPr>
        </p:nvSpPr>
        <p:spPr/>
        <p:txBody>
          <a:bodyPr/>
          <a:lstStyle/>
          <a:p>
            <a:r>
              <a:rPr lang="en-US" dirty="0"/>
              <a:t>Slide 4</a:t>
            </a:r>
          </a:p>
        </p:txBody>
      </p:sp>
      <p:sp>
        <p:nvSpPr>
          <p:cNvPr id="6" name="TextBox 5">
            <a:extLst>
              <a:ext uri="{FF2B5EF4-FFF2-40B4-BE49-F238E27FC236}">
                <a16:creationId xmlns:a16="http://schemas.microsoft.com/office/drawing/2014/main" id="{BC81A807-3D06-B314-8D09-891958617681}"/>
              </a:ext>
            </a:extLst>
          </p:cNvPr>
          <p:cNvSpPr txBox="1"/>
          <p:nvPr/>
        </p:nvSpPr>
        <p:spPr>
          <a:xfrm>
            <a:off x="481785" y="167431"/>
            <a:ext cx="11312250" cy="584775"/>
          </a:xfrm>
          <a:prstGeom prst="rect">
            <a:avLst/>
          </a:prstGeom>
          <a:noFill/>
        </p:spPr>
        <p:txBody>
          <a:bodyPr wrap="square" rtlCol="0">
            <a:spAutoFit/>
          </a:bodyPr>
          <a:lstStyle/>
          <a:p>
            <a:r>
              <a:rPr lang="en-US" sz="1600" b="1" dirty="0">
                <a:latin typeface="Lato" panose="020F0502020204030203" pitchFamily="34" charset="0"/>
                <a:ea typeface="Lato" panose="020F0502020204030203" pitchFamily="34" charset="0"/>
                <a:cs typeface="Lato" panose="020F0502020204030203" pitchFamily="34" charset="0"/>
              </a:rPr>
              <a:t>Features:</a:t>
            </a:r>
          </a:p>
          <a:p>
            <a:r>
              <a:rPr lang="en-US" sz="1600" b="1" dirty="0">
                <a:latin typeface="Lato" panose="020F0502020204030203" pitchFamily="34" charset="0"/>
                <a:ea typeface="Lato" panose="020F0502020204030203" pitchFamily="34" charset="0"/>
                <a:cs typeface="Lato" panose="020F0502020204030203" pitchFamily="34" charset="0"/>
              </a:rPr>
              <a:t>This is the Sign-Up page where users can enter in their details to sign up.</a:t>
            </a:r>
          </a:p>
        </p:txBody>
      </p:sp>
      <p:pic>
        <p:nvPicPr>
          <p:cNvPr id="8" name="Picture 7">
            <a:extLst>
              <a:ext uri="{FF2B5EF4-FFF2-40B4-BE49-F238E27FC236}">
                <a16:creationId xmlns:a16="http://schemas.microsoft.com/office/drawing/2014/main" id="{A45847DB-2A3B-3350-3080-81C1A4B252BF}"/>
              </a:ext>
            </a:extLst>
          </p:cNvPr>
          <p:cNvPicPr>
            <a:picLocks noChangeAspect="1"/>
          </p:cNvPicPr>
          <p:nvPr/>
        </p:nvPicPr>
        <p:blipFill rotWithShape="1">
          <a:blip r:embed="rId4"/>
          <a:srcRect l="16420" t="13624" r="22134" b="7164"/>
          <a:stretch/>
        </p:blipFill>
        <p:spPr>
          <a:xfrm>
            <a:off x="2522253" y="1183190"/>
            <a:ext cx="7231313" cy="5243826"/>
          </a:xfrm>
          <a:prstGeom prst="rect">
            <a:avLst/>
          </a:prstGeom>
        </p:spPr>
      </p:pic>
    </p:spTree>
    <p:extLst>
      <p:ext uri="{BB962C8B-B14F-4D97-AF65-F5344CB8AC3E}">
        <p14:creationId xmlns:p14="http://schemas.microsoft.com/office/powerpoint/2010/main" val="756312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heel(1)">
                                      <p:cBhvr>
                                        <p:cTn id="7" dur="2000"/>
                                        <p:tgtEl>
                                          <p:spTgt spid="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6" grpId="0">
        <p:bldAsOne/>
      </p:bldGraphic>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96" name="Chart 95" descr="Pie Chart Style"/>
          <p:cNvGraphicFramePr/>
          <p:nvPr/>
        </p:nvGraphicFramePr>
        <p:xfrm>
          <a:off x="7626408" y="1376680"/>
          <a:ext cx="1769456" cy="2163990"/>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hidden="1">
            <a:extLst>
              <a:ext uri="{FF2B5EF4-FFF2-40B4-BE49-F238E27FC236}">
                <a16:creationId xmlns:a16="http://schemas.microsoft.com/office/drawing/2014/main" id="{91EB68CD-5A94-4E59-AA75-8FF956921CC1}"/>
              </a:ext>
            </a:extLst>
          </p:cNvPr>
          <p:cNvSpPr>
            <a:spLocks noGrp="1"/>
          </p:cNvSpPr>
          <p:nvPr>
            <p:ph type="title"/>
          </p:nvPr>
        </p:nvSpPr>
        <p:spPr/>
        <p:txBody>
          <a:bodyPr/>
          <a:lstStyle/>
          <a:p>
            <a:r>
              <a:rPr lang="en-US" dirty="0"/>
              <a:t>Slide 4</a:t>
            </a:r>
          </a:p>
        </p:txBody>
      </p:sp>
      <p:sp>
        <p:nvSpPr>
          <p:cNvPr id="6" name="TextBox 5">
            <a:extLst>
              <a:ext uri="{FF2B5EF4-FFF2-40B4-BE49-F238E27FC236}">
                <a16:creationId xmlns:a16="http://schemas.microsoft.com/office/drawing/2014/main" id="{BC81A807-3D06-B314-8D09-891958617681}"/>
              </a:ext>
            </a:extLst>
          </p:cNvPr>
          <p:cNvSpPr txBox="1"/>
          <p:nvPr/>
        </p:nvSpPr>
        <p:spPr>
          <a:xfrm>
            <a:off x="481785" y="154179"/>
            <a:ext cx="11312250" cy="584775"/>
          </a:xfrm>
          <a:prstGeom prst="rect">
            <a:avLst/>
          </a:prstGeom>
          <a:noFill/>
        </p:spPr>
        <p:txBody>
          <a:bodyPr wrap="square" rtlCol="0">
            <a:spAutoFit/>
          </a:bodyPr>
          <a:lstStyle/>
          <a:p>
            <a:r>
              <a:rPr lang="en-US" sz="1600" b="1" dirty="0">
                <a:latin typeface="Lato" panose="020F0502020204030203" pitchFamily="34" charset="0"/>
                <a:ea typeface="Lato" panose="020F0502020204030203" pitchFamily="34" charset="0"/>
                <a:cs typeface="Lato" panose="020F0502020204030203" pitchFamily="34" charset="0"/>
              </a:rPr>
              <a:t>Features:</a:t>
            </a:r>
          </a:p>
          <a:p>
            <a:r>
              <a:rPr lang="en-US" sz="1600" b="1" dirty="0">
                <a:latin typeface="Lato" panose="020F0502020204030203" pitchFamily="34" charset="0"/>
                <a:ea typeface="Lato" panose="020F0502020204030203" pitchFamily="34" charset="0"/>
                <a:cs typeface="Lato" panose="020F0502020204030203" pitchFamily="34" charset="0"/>
              </a:rPr>
              <a:t>This is the Add Address page where users can enter their addresses.</a:t>
            </a:r>
          </a:p>
        </p:txBody>
      </p:sp>
      <p:pic>
        <p:nvPicPr>
          <p:cNvPr id="8" name="Picture 7">
            <a:extLst>
              <a:ext uri="{FF2B5EF4-FFF2-40B4-BE49-F238E27FC236}">
                <a16:creationId xmlns:a16="http://schemas.microsoft.com/office/drawing/2014/main" id="{A45847DB-2A3B-3350-3080-81C1A4B252BF}"/>
              </a:ext>
            </a:extLst>
          </p:cNvPr>
          <p:cNvPicPr>
            <a:picLocks noChangeAspect="1"/>
          </p:cNvPicPr>
          <p:nvPr/>
        </p:nvPicPr>
        <p:blipFill rotWithShape="1">
          <a:blip r:embed="rId4"/>
          <a:srcRect l="14106" t="8268" r="14106" b="5302"/>
          <a:stretch/>
        </p:blipFill>
        <p:spPr>
          <a:xfrm>
            <a:off x="1834561" y="893133"/>
            <a:ext cx="8522878" cy="5341736"/>
          </a:xfrm>
          <a:prstGeom prst="rect">
            <a:avLst/>
          </a:prstGeom>
        </p:spPr>
      </p:pic>
    </p:spTree>
    <p:extLst>
      <p:ext uri="{BB962C8B-B14F-4D97-AF65-F5344CB8AC3E}">
        <p14:creationId xmlns:p14="http://schemas.microsoft.com/office/powerpoint/2010/main" val="32876502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heel(1)">
                                      <p:cBhvr>
                                        <p:cTn id="7" dur="2000"/>
                                        <p:tgtEl>
                                          <p:spTgt spid="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6" grpId="0">
        <p:bldAsOne/>
      </p:bldGraphic>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96" name="Chart 95" descr="Pie Chart Style"/>
          <p:cNvGraphicFramePr/>
          <p:nvPr/>
        </p:nvGraphicFramePr>
        <p:xfrm>
          <a:off x="7626408" y="1376680"/>
          <a:ext cx="1769456" cy="2163990"/>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hidden="1">
            <a:extLst>
              <a:ext uri="{FF2B5EF4-FFF2-40B4-BE49-F238E27FC236}">
                <a16:creationId xmlns:a16="http://schemas.microsoft.com/office/drawing/2014/main" id="{91EB68CD-5A94-4E59-AA75-8FF956921CC1}"/>
              </a:ext>
            </a:extLst>
          </p:cNvPr>
          <p:cNvSpPr>
            <a:spLocks noGrp="1"/>
          </p:cNvSpPr>
          <p:nvPr>
            <p:ph type="title"/>
          </p:nvPr>
        </p:nvSpPr>
        <p:spPr/>
        <p:txBody>
          <a:bodyPr/>
          <a:lstStyle/>
          <a:p>
            <a:r>
              <a:rPr lang="en-US" dirty="0"/>
              <a:t>Slide 4</a:t>
            </a:r>
          </a:p>
        </p:txBody>
      </p:sp>
      <p:sp>
        <p:nvSpPr>
          <p:cNvPr id="6" name="TextBox 5">
            <a:extLst>
              <a:ext uri="{FF2B5EF4-FFF2-40B4-BE49-F238E27FC236}">
                <a16:creationId xmlns:a16="http://schemas.microsoft.com/office/drawing/2014/main" id="{BC81A807-3D06-B314-8D09-891958617681}"/>
              </a:ext>
            </a:extLst>
          </p:cNvPr>
          <p:cNvSpPr txBox="1"/>
          <p:nvPr/>
        </p:nvSpPr>
        <p:spPr>
          <a:xfrm>
            <a:off x="883921" y="105228"/>
            <a:ext cx="11191538" cy="830997"/>
          </a:xfrm>
          <a:prstGeom prst="rect">
            <a:avLst/>
          </a:prstGeom>
          <a:noFill/>
        </p:spPr>
        <p:txBody>
          <a:bodyPr wrap="square" rtlCol="0">
            <a:spAutoFit/>
          </a:bodyPr>
          <a:lstStyle/>
          <a:p>
            <a:r>
              <a:rPr lang="en-US" sz="1600" b="1" dirty="0">
                <a:latin typeface="Lato" panose="020F0502020204030203" pitchFamily="34" charset="0"/>
                <a:ea typeface="Lato" panose="020F0502020204030203" pitchFamily="34" charset="0"/>
                <a:cs typeface="Lato" panose="020F0502020204030203" pitchFamily="34" charset="0"/>
              </a:rPr>
              <a:t>Features:</a:t>
            </a:r>
          </a:p>
          <a:p>
            <a:r>
              <a:rPr lang="en-US" sz="1600" b="1" dirty="0">
                <a:latin typeface="Lato" panose="020F0502020204030203" pitchFamily="34" charset="0"/>
                <a:ea typeface="Lato" panose="020F0502020204030203" pitchFamily="34" charset="0"/>
                <a:cs typeface="Lato" panose="020F0502020204030203" pitchFamily="34" charset="0"/>
              </a:rPr>
              <a:t>This is the Sign In page is where you will need to enter in your credentials to login. If you do not have credentials you will have to create an account to login.</a:t>
            </a:r>
          </a:p>
        </p:txBody>
      </p:sp>
      <p:pic>
        <p:nvPicPr>
          <p:cNvPr id="10" name="Picture 9">
            <a:extLst>
              <a:ext uri="{FF2B5EF4-FFF2-40B4-BE49-F238E27FC236}">
                <a16:creationId xmlns:a16="http://schemas.microsoft.com/office/drawing/2014/main" id="{0B22AB5B-82C3-AF48-90FF-FF4BD3A1C5FA}"/>
              </a:ext>
            </a:extLst>
          </p:cNvPr>
          <p:cNvPicPr>
            <a:picLocks noChangeAspect="1"/>
          </p:cNvPicPr>
          <p:nvPr/>
        </p:nvPicPr>
        <p:blipFill rotWithShape="1">
          <a:blip r:embed="rId4"/>
          <a:srcRect l="18527" t="14036" r="20680" b="20443"/>
          <a:stretch/>
        </p:blipFill>
        <p:spPr>
          <a:xfrm>
            <a:off x="1878804" y="1119235"/>
            <a:ext cx="8434389" cy="5113348"/>
          </a:xfrm>
          <a:prstGeom prst="rect">
            <a:avLst/>
          </a:prstGeom>
        </p:spPr>
      </p:pic>
    </p:spTree>
    <p:extLst>
      <p:ext uri="{BB962C8B-B14F-4D97-AF65-F5344CB8AC3E}">
        <p14:creationId xmlns:p14="http://schemas.microsoft.com/office/powerpoint/2010/main" val="3983052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heel(1)">
                                      <p:cBhvr>
                                        <p:cTn id="7" dur="2000"/>
                                        <p:tgtEl>
                                          <p:spTgt spid="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6" grpId="0">
        <p:bldAsOne/>
      </p:bldGraphic>
      <p:bldP spid="6" grpId="0"/>
    </p:bldLst>
  </p:timing>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CEF3AB-10D4-49E3-B75C-776D60141D78}">
  <ds:schemaRefs>
    <ds:schemaRef ds:uri="http://schemas.microsoft.com/sharepoint/v3/contenttype/forms"/>
  </ds:schemaRefs>
</ds:datastoreItem>
</file>

<file path=customXml/itemProps2.xml><?xml version="1.0" encoding="utf-8"?>
<ds:datastoreItem xmlns:ds="http://schemas.openxmlformats.org/officeDocument/2006/customXml" ds:itemID="{2AC98A6E-22EC-4DD4-9EEB-7896057C12A3}">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D3510E7F-70F5-4475-850F-7F9C0A821B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TM16401371[[fn=Atlas]]</Template>
  <TotalTime>908</TotalTime>
  <Words>697</Words>
  <Application>Microsoft Office PowerPoint</Application>
  <PresentationFormat>Widescreen</PresentationFormat>
  <Paragraphs>119</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Lato</vt:lpstr>
      <vt:lpstr>Lato Black</vt:lpstr>
      <vt:lpstr>Rockwell</vt:lpstr>
      <vt:lpstr>Wingdings</vt:lpstr>
      <vt:lpstr>Atlas</vt:lpstr>
      <vt:lpstr>Slide 1</vt:lpstr>
      <vt:lpstr>Slide 3</vt:lpstr>
      <vt:lpstr>Slide 2</vt:lpstr>
      <vt:lpstr>Slide 2</vt:lpstr>
      <vt:lpstr>Slide 4</vt:lpstr>
      <vt:lpstr>Slide 4</vt:lpstr>
      <vt:lpstr>Slide 4</vt:lpstr>
      <vt:lpstr>Slide 4</vt:lpstr>
      <vt:lpstr>Slide 4</vt:lpstr>
      <vt:lpstr>Slide 4</vt:lpstr>
      <vt:lpstr>Slide 4</vt:lpstr>
      <vt:lpstr>Slide 4</vt:lpstr>
      <vt:lpstr>Slide 4</vt:lpstr>
      <vt:lpstr>Slide 4</vt:lpstr>
      <vt:lpstr>Slide 4</vt:lpstr>
      <vt:lpstr>Slide 4</vt:lpstr>
      <vt:lpstr>Slide 4</vt:lpstr>
      <vt:lpstr>Slide 4</vt:lpstr>
      <vt:lpstr>Slide 4</vt:lpstr>
      <vt:lpstr>Slide 7</vt:lpstr>
      <vt:lpstr>Slide 7</vt:lpstr>
      <vt:lpstr>Slide 7</vt:lpstr>
      <vt:lpstr>Slide 7</vt:lpstr>
      <vt:lpstr>Slide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Joshua Rossouw</dc:creator>
  <cp:lastModifiedBy>Train</cp:lastModifiedBy>
  <cp:revision>52</cp:revision>
  <dcterms:created xsi:type="dcterms:W3CDTF">2023-06-22T15:53:32Z</dcterms:created>
  <dcterms:modified xsi:type="dcterms:W3CDTF">2023-06-30T08:00:34Z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